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4" r:id="rId1"/>
  </p:sldMasterIdLst>
  <p:notesMasterIdLst>
    <p:notesMasterId r:id="rId14"/>
  </p:notesMasterIdLst>
  <p:sldIdLst>
    <p:sldId id="256" r:id="rId2"/>
    <p:sldId id="257" r:id="rId3"/>
    <p:sldId id="291" r:id="rId4"/>
    <p:sldId id="292" r:id="rId5"/>
    <p:sldId id="258" r:id="rId6"/>
    <p:sldId id="293" r:id="rId7"/>
    <p:sldId id="259" r:id="rId8"/>
    <p:sldId id="294" r:id="rId9"/>
    <p:sldId id="298" r:id="rId10"/>
    <p:sldId id="297" r:id="rId11"/>
    <p:sldId id="295" r:id="rId12"/>
    <p:sldId id="296" r:id="rId13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1DC2AC8-2FA3-4B60-B7AE-C38644FDB6FE}">
  <a:tblStyle styleId="{91DC2AC8-2FA3-4B60-B7AE-C38644FDB6FE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778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Google Shape;235;g2762b42f48c_1_5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6" name="Google Shape;236;g2762b42f48c_1_5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Google Shape;258;g2764863d953_0_13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9" name="Google Shape;259;g2764863d953_0_132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3092694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Google Shape;258;g2764863d953_0_13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9" name="Google Shape;259;g2764863d953_0_132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Google Shape;258;g2764863d953_0_13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9" name="Google Shape;259;g2764863d953_0_132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2358248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Google Shape;258;g2764863d953_0_13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9" name="Google Shape;259;g2764863d953_0_132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8205175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" name="Google Shape;269;g2762b42f48c_1_20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0" name="Google Shape;270;g2762b42f48c_1_20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Google Shape;258;g2764863d953_0_13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9" name="Google Shape;259;g2764863d953_0_132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73218869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" name="Google Shape;292;g2762b42f48c_1_16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3" name="Google Shape;293;g2762b42f48c_1_16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Google Shape;258;g2764863d953_0_13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9" name="Google Shape;259;g2764863d953_0_132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45243145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Google Shape;258;g2764863d953_0_13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9" name="Google Shape;259;g2764863d953_0_132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9568024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 txBox="1">
            <a:spLocks noGrp="1"/>
          </p:cNvSpPr>
          <p:nvPr>
            <p:ph type="ctrTitle"/>
          </p:nvPr>
        </p:nvSpPr>
        <p:spPr>
          <a:xfrm>
            <a:off x="713225" y="2139275"/>
            <a:ext cx="5169300" cy="1768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40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ubTitle" idx="1"/>
          </p:nvPr>
        </p:nvSpPr>
        <p:spPr>
          <a:xfrm>
            <a:off x="713225" y="3944775"/>
            <a:ext cx="4333500" cy="3921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4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11"/>
          <p:cNvSpPr txBox="1">
            <a:spLocks noGrp="1"/>
          </p:cNvSpPr>
          <p:nvPr>
            <p:ph type="title" hasCustomPrompt="1"/>
          </p:nvPr>
        </p:nvSpPr>
        <p:spPr>
          <a:xfrm>
            <a:off x="2157500" y="1828363"/>
            <a:ext cx="4829100" cy="1067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1pPr>
            <a:lvl2pPr lvl="1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>
            <a:r>
              <a:t>xx%</a:t>
            </a:r>
          </a:p>
        </p:txBody>
      </p:sp>
      <p:sp>
        <p:nvSpPr>
          <p:cNvPr id="154" name="Google Shape;154;p11"/>
          <p:cNvSpPr txBox="1">
            <a:spLocks noGrp="1"/>
          </p:cNvSpPr>
          <p:nvPr>
            <p:ph type="subTitle" idx="1"/>
          </p:nvPr>
        </p:nvSpPr>
        <p:spPr>
          <a:xfrm>
            <a:off x="2157500" y="2892738"/>
            <a:ext cx="4825200" cy="42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9pPr>
          </a:lstStyle>
          <a:p>
            <a:endParaRPr/>
          </a:p>
        </p:txBody>
      </p:sp>
      <p:grpSp>
        <p:nvGrpSpPr>
          <p:cNvPr id="155" name="Google Shape;155;p11"/>
          <p:cNvGrpSpPr/>
          <p:nvPr/>
        </p:nvGrpSpPr>
        <p:grpSpPr>
          <a:xfrm>
            <a:off x="-1015172" y="-3626495"/>
            <a:ext cx="10935847" cy="9149245"/>
            <a:chOff x="-1015172" y="-3626495"/>
            <a:chExt cx="10935847" cy="9149245"/>
          </a:xfrm>
        </p:grpSpPr>
        <p:grpSp>
          <p:nvGrpSpPr>
            <p:cNvPr id="156" name="Google Shape;156;p11"/>
            <p:cNvGrpSpPr/>
            <p:nvPr/>
          </p:nvGrpSpPr>
          <p:grpSpPr>
            <a:xfrm>
              <a:off x="-1015172" y="2799055"/>
              <a:ext cx="5707897" cy="2653545"/>
              <a:chOff x="-792247" y="2911680"/>
              <a:chExt cx="5707897" cy="2653545"/>
            </a:xfrm>
          </p:grpSpPr>
          <p:sp>
            <p:nvSpPr>
              <p:cNvPr id="157" name="Google Shape;157;p11"/>
              <p:cNvSpPr/>
              <p:nvPr/>
            </p:nvSpPr>
            <p:spPr>
              <a:xfrm rot="10800000">
                <a:off x="-792247" y="3333057"/>
                <a:ext cx="5707897" cy="1968893"/>
              </a:xfrm>
              <a:custGeom>
                <a:avLst/>
                <a:gdLst/>
                <a:ahLst/>
                <a:cxnLst/>
                <a:rect l="l" t="t" r="r" b="b"/>
                <a:pathLst>
                  <a:path w="153191" h="52842" extrusionOk="0">
                    <a:moveTo>
                      <a:pt x="0" y="0"/>
                    </a:moveTo>
                    <a:cubicBezTo>
                      <a:pt x="4481" y="2713"/>
                      <a:pt x="9509" y="4703"/>
                      <a:pt x="14799" y="5759"/>
                    </a:cubicBezTo>
                    <a:cubicBezTo>
                      <a:pt x="29021" y="8596"/>
                      <a:pt x="45208" y="5240"/>
                      <a:pt x="57446" y="12297"/>
                    </a:cubicBezTo>
                    <a:cubicBezTo>
                      <a:pt x="69754" y="19396"/>
                      <a:pt x="73474" y="34638"/>
                      <a:pt x="85546" y="42054"/>
                    </a:cubicBezTo>
                    <a:cubicBezTo>
                      <a:pt x="92575" y="46372"/>
                      <a:pt x="101382" y="47371"/>
                      <a:pt x="110011" y="47371"/>
                    </a:cubicBezTo>
                    <a:cubicBezTo>
                      <a:pt x="111299" y="47371"/>
                      <a:pt x="112582" y="47349"/>
                      <a:pt x="113855" y="47312"/>
                    </a:cubicBezTo>
                    <a:cubicBezTo>
                      <a:pt x="118492" y="47178"/>
                      <a:pt x="123180" y="46895"/>
                      <a:pt x="127830" y="46895"/>
                    </a:cubicBezTo>
                    <a:cubicBezTo>
                      <a:pt x="133013" y="46895"/>
                      <a:pt x="138147" y="47247"/>
                      <a:pt x="143107" y="48549"/>
                    </a:cubicBezTo>
                    <a:cubicBezTo>
                      <a:pt x="146702" y="49494"/>
                      <a:pt x="150101" y="50962"/>
                      <a:pt x="153191" y="52842"/>
                    </a:cubicBezTo>
                    <a:lnTo>
                      <a:pt x="153191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ffectLst>
                <a:outerShdw blurRad="57150" dist="19050" dir="18000000" algn="bl" rotWithShape="0">
                  <a:schemeClr val="dk1">
                    <a:alpha val="30000"/>
                  </a:scheme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8" name="Google Shape;158;p11"/>
              <p:cNvSpPr/>
              <p:nvPr/>
            </p:nvSpPr>
            <p:spPr>
              <a:xfrm rot="10800000">
                <a:off x="-258684" y="2911680"/>
                <a:ext cx="3799734" cy="2424945"/>
              </a:xfrm>
              <a:custGeom>
                <a:avLst/>
                <a:gdLst/>
                <a:ahLst/>
                <a:cxnLst/>
                <a:rect l="l" t="t" r="r" b="b"/>
                <a:pathLst>
                  <a:path w="217345" h="138707" extrusionOk="0">
                    <a:moveTo>
                      <a:pt x="1" y="0"/>
                    </a:moveTo>
                    <a:lnTo>
                      <a:pt x="522" y="1964"/>
                    </a:lnTo>
                    <a:cubicBezTo>
                      <a:pt x="5971" y="14509"/>
                      <a:pt x="17609" y="24210"/>
                      <a:pt x="30967" y="27340"/>
                    </a:cubicBezTo>
                    <a:cubicBezTo>
                      <a:pt x="45356" y="30713"/>
                      <a:pt x="61815" y="27089"/>
                      <a:pt x="74141" y="35220"/>
                    </a:cubicBezTo>
                    <a:cubicBezTo>
                      <a:pt x="86536" y="43397"/>
                      <a:pt x="90120" y="60706"/>
                      <a:pt x="102271" y="69242"/>
                    </a:cubicBezTo>
                    <a:cubicBezTo>
                      <a:pt x="109662" y="74432"/>
                      <a:pt x="119066" y="75541"/>
                      <a:pt x="128187" y="75541"/>
                    </a:cubicBezTo>
                    <a:cubicBezTo>
                      <a:pt x="129100" y="75541"/>
                      <a:pt x="130011" y="75530"/>
                      <a:pt x="130917" y="75511"/>
                    </a:cubicBezTo>
                    <a:cubicBezTo>
                      <a:pt x="135219" y="75419"/>
                      <a:pt x="139566" y="75186"/>
                      <a:pt x="143885" y="75186"/>
                    </a:cubicBezTo>
                    <a:cubicBezTo>
                      <a:pt x="149553" y="75186"/>
                      <a:pt x="155171" y="75587"/>
                      <a:pt x="160570" y="77236"/>
                    </a:cubicBezTo>
                    <a:cubicBezTo>
                      <a:pt x="183610" y="85752"/>
                      <a:pt x="184939" y="107126"/>
                      <a:pt x="196042" y="124091"/>
                    </a:cubicBezTo>
                    <a:cubicBezTo>
                      <a:pt x="201122" y="131855"/>
                      <a:pt x="209620" y="136236"/>
                      <a:pt x="217345" y="138706"/>
                    </a:cubicBezTo>
                    <a:lnTo>
                      <a:pt x="217345" y="0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  <a:effectLst>
                <a:outerShdw blurRad="57150" dist="19050" dir="18000000" algn="bl" rotWithShape="0">
                  <a:schemeClr val="dk1">
                    <a:alpha val="30000"/>
                  </a:scheme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9" name="Google Shape;159;p11"/>
              <p:cNvSpPr/>
              <p:nvPr/>
            </p:nvSpPr>
            <p:spPr>
              <a:xfrm rot="10800000">
                <a:off x="-411084" y="3140280"/>
                <a:ext cx="3799734" cy="2424945"/>
              </a:xfrm>
              <a:custGeom>
                <a:avLst/>
                <a:gdLst/>
                <a:ahLst/>
                <a:cxnLst/>
                <a:rect l="l" t="t" r="r" b="b"/>
                <a:pathLst>
                  <a:path w="217345" h="138707" extrusionOk="0">
                    <a:moveTo>
                      <a:pt x="1" y="0"/>
                    </a:moveTo>
                    <a:lnTo>
                      <a:pt x="522" y="1964"/>
                    </a:lnTo>
                    <a:cubicBezTo>
                      <a:pt x="5971" y="14509"/>
                      <a:pt x="17609" y="24210"/>
                      <a:pt x="30967" y="27340"/>
                    </a:cubicBezTo>
                    <a:cubicBezTo>
                      <a:pt x="45356" y="30713"/>
                      <a:pt x="61815" y="27089"/>
                      <a:pt x="74141" y="35220"/>
                    </a:cubicBezTo>
                    <a:cubicBezTo>
                      <a:pt x="86536" y="43397"/>
                      <a:pt x="90120" y="60706"/>
                      <a:pt x="102271" y="69242"/>
                    </a:cubicBezTo>
                    <a:cubicBezTo>
                      <a:pt x="109662" y="74432"/>
                      <a:pt x="119066" y="75541"/>
                      <a:pt x="128187" y="75541"/>
                    </a:cubicBezTo>
                    <a:cubicBezTo>
                      <a:pt x="129100" y="75541"/>
                      <a:pt x="130011" y="75530"/>
                      <a:pt x="130917" y="75511"/>
                    </a:cubicBezTo>
                    <a:cubicBezTo>
                      <a:pt x="135219" y="75419"/>
                      <a:pt x="139566" y="75186"/>
                      <a:pt x="143885" y="75186"/>
                    </a:cubicBezTo>
                    <a:cubicBezTo>
                      <a:pt x="149553" y="75186"/>
                      <a:pt x="155171" y="75587"/>
                      <a:pt x="160570" y="77236"/>
                    </a:cubicBezTo>
                    <a:cubicBezTo>
                      <a:pt x="183610" y="85752"/>
                      <a:pt x="184939" y="107126"/>
                      <a:pt x="196042" y="124091"/>
                    </a:cubicBezTo>
                    <a:cubicBezTo>
                      <a:pt x="201122" y="131855"/>
                      <a:pt x="209620" y="136236"/>
                      <a:pt x="217345" y="138706"/>
                    </a:cubicBezTo>
                    <a:lnTo>
                      <a:pt x="217345" y="0"/>
                    </a:lnTo>
                    <a:close/>
                  </a:path>
                </a:pathLst>
              </a:custGeom>
              <a:noFill/>
              <a:ln w="19050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60" name="Google Shape;160;p11"/>
            <p:cNvGrpSpPr/>
            <p:nvPr/>
          </p:nvGrpSpPr>
          <p:grpSpPr>
            <a:xfrm>
              <a:off x="4060541" y="2869205"/>
              <a:ext cx="5860134" cy="2653545"/>
              <a:chOff x="3222341" y="2753230"/>
              <a:chExt cx="5860134" cy="2653545"/>
            </a:xfrm>
          </p:grpSpPr>
          <p:sp>
            <p:nvSpPr>
              <p:cNvPr id="161" name="Google Shape;161;p11"/>
              <p:cNvSpPr/>
              <p:nvPr/>
            </p:nvSpPr>
            <p:spPr>
              <a:xfrm rot="10800000" flipH="1">
                <a:off x="3222341" y="3174607"/>
                <a:ext cx="5707897" cy="1968893"/>
              </a:xfrm>
              <a:custGeom>
                <a:avLst/>
                <a:gdLst/>
                <a:ahLst/>
                <a:cxnLst/>
                <a:rect l="l" t="t" r="r" b="b"/>
                <a:pathLst>
                  <a:path w="153191" h="52842" extrusionOk="0">
                    <a:moveTo>
                      <a:pt x="0" y="0"/>
                    </a:moveTo>
                    <a:cubicBezTo>
                      <a:pt x="4481" y="2713"/>
                      <a:pt x="9509" y="4703"/>
                      <a:pt x="14799" y="5759"/>
                    </a:cubicBezTo>
                    <a:cubicBezTo>
                      <a:pt x="29021" y="8596"/>
                      <a:pt x="45208" y="5240"/>
                      <a:pt x="57446" y="12297"/>
                    </a:cubicBezTo>
                    <a:cubicBezTo>
                      <a:pt x="69754" y="19396"/>
                      <a:pt x="73474" y="34638"/>
                      <a:pt x="85546" y="42054"/>
                    </a:cubicBezTo>
                    <a:cubicBezTo>
                      <a:pt x="92575" y="46372"/>
                      <a:pt x="101382" y="47371"/>
                      <a:pt x="110011" y="47371"/>
                    </a:cubicBezTo>
                    <a:cubicBezTo>
                      <a:pt x="111299" y="47371"/>
                      <a:pt x="112582" y="47349"/>
                      <a:pt x="113855" y="47312"/>
                    </a:cubicBezTo>
                    <a:cubicBezTo>
                      <a:pt x="118492" y="47178"/>
                      <a:pt x="123180" y="46895"/>
                      <a:pt x="127830" y="46895"/>
                    </a:cubicBezTo>
                    <a:cubicBezTo>
                      <a:pt x="133013" y="46895"/>
                      <a:pt x="138147" y="47247"/>
                      <a:pt x="143107" y="48549"/>
                    </a:cubicBezTo>
                    <a:cubicBezTo>
                      <a:pt x="146702" y="49494"/>
                      <a:pt x="150101" y="50962"/>
                      <a:pt x="153191" y="52842"/>
                    </a:cubicBezTo>
                    <a:lnTo>
                      <a:pt x="153191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  <a:effectLst>
                <a:outerShdw blurRad="57150" dist="19050" dir="18000000" algn="bl" rotWithShape="0">
                  <a:schemeClr val="dk1">
                    <a:alpha val="30000"/>
                  </a:scheme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2" name="Google Shape;162;p11"/>
              <p:cNvSpPr/>
              <p:nvPr/>
            </p:nvSpPr>
            <p:spPr>
              <a:xfrm rot="10800000" flipH="1">
                <a:off x="3298541" y="3403207"/>
                <a:ext cx="5707897" cy="1968893"/>
              </a:xfrm>
              <a:custGeom>
                <a:avLst/>
                <a:gdLst/>
                <a:ahLst/>
                <a:cxnLst/>
                <a:rect l="l" t="t" r="r" b="b"/>
                <a:pathLst>
                  <a:path w="153191" h="52842" extrusionOk="0">
                    <a:moveTo>
                      <a:pt x="0" y="0"/>
                    </a:moveTo>
                    <a:cubicBezTo>
                      <a:pt x="4481" y="2713"/>
                      <a:pt x="9509" y="4703"/>
                      <a:pt x="14799" y="5759"/>
                    </a:cubicBezTo>
                    <a:cubicBezTo>
                      <a:pt x="29021" y="8596"/>
                      <a:pt x="45208" y="5240"/>
                      <a:pt x="57446" y="12297"/>
                    </a:cubicBezTo>
                    <a:cubicBezTo>
                      <a:pt x="69754" y="19396"/>
                      <a:pt x="73474" y="34638"/>
                      <a:pt x="85546" y="42054"/>
                    </a:cubicBezTo>
                    <a:cubicBezTo>
                      <a:pt x="92575" y="46372"/>
                      <a:pt x="101382" y="47371"/>
                      <a:pt x="110011" y="47371"/>
                    </a:cubicBezTo>
                    <a:cubicBezTo>
                      <a:pt x="111299" y="47371"/>
                      <a:pt x="112582" y="47349"/>
                      <a:pt x="113855" y="47312"/>
                    </a:cubicBezTo>
                    <a:cubicBezTo>
                      <a:pt x="118492" y="47178"/>
                      <a:pt x="123180" y="46895"/>
                      <a:pt x="127830" y="46895"/>
                    </a:cubicBezTo>
                    <a:cubicBezTo>
                      <a:pt x="133013" y="46895"/>
                      <a:pt x="138147" y="47247"/>
                      <a:pt x="143107" y="48549"/>
                    </a:cubicBezTo>
                    <a:cubicBezTo>
                      <a:pt x="146702" y="49494"/>
                      <a:pt x="150101" y="50962"/>
                      <a:pt x="153191" y="52842"/>
                    </a:cubicBezTo>
                    <a:lnTo>
                      <a:pt x="153191" y="0"/>
                    </a:lnTo>
                    <a:close/>
                  </a:path>
                </a:pathLst>
              </a:custGeom>
              <a:noFill/>
              <a:ln w="19050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  <a:effectLst>
                <a:outerShdw blurRad="57150" dist="19050" dir="18000000" algn="bl" rotWithShape="0">
                  <a:schemeClr val="dk1">
                    <a:alpha val="30000"/>
                  </a:scheme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3" name="Google Shape;163;p11"/>
              <p:cNvSpPr/>
              <p:nvPr/>
            </p:nvSpPr>
            <p:spPr>
              <a:xfrm rot="10800000" flipH="1">
                <a:off x="5130341" y="2753230"/>
                <a:ext cx="3799734" cy="2424945"/>
              </a:xfrm>
              <a:custGeom>
                <a:avLst/>
                <a:gdLst/>
                <a:ahLst/>
                <a:cxnLst/>
                <a:rect l="l" t="t" r="r" b="b"/>
                <a:pathLst>
                  <a:path w="217345" h="138707" extrusionOk="0">
                    <a:moveTo>
                      <a:pt x="1" y="0"/>
                    </a:moveTo>
                    <a:lnTo>
                      <a:pt x="522" y="1964"/>
                    </a:lnTo>
                    <a:cubicBezTo>
                      <a:pt x="5971" y="14509"/>
                      <a:pt x="17609" y="24210"/>
                      <a:pt x="30967" y="27340"/>
                    </a:cubicBezTo>
                    <a:cubicBezTo>
                      <a:pt x="45356" y="30713"/>
                      <a:pt x="61815" y="27089"/>
                      <a:pt x="74141" y="35220"/>
                    </a:cubicBezTo>
                    <a:cubicBezTo>
                      <a:pt x="86536" y="43397"/>
                      <a:pt x="90120" y="60706"/>
                      <a:pt x="102271" y="69242"/>
                    </a:cubicBezTo>
                    <a:cubicBezTo>
                      <a:pt x="109662" y="74432"/>
                      <a:pt x="119066" y="75541"/>
                      <a:pt x="128187" y="75541"/>
                    </a:cubicBezTo>
                    <a:cubicBezTo>
                      <a:pt x="129100" y="75541"/>
                      <a:pt x="130011" y="75530"/>
                      <a:pt x="130917" y="75511"/>
                    </a:cubicBezTo>
                    <a:cubicBezTo>
                      <a:pt x="135219" y="75419"/>
                      <a:pt x="139566" y="75186"/>
                      <a:pt x="143885" y="75186"/>
                    </a:cubicBezTo>
                    <a:cubicBezTo>
                      <a:pt x="149553" y="75186"/>
                      <a:pt x="155171" y="75587"/>
                      <a:pt x="160570" y="77236"/>
                    </a:cubicBezTo>
                    <a:cubicBezTo>
                      <a:pt x="183610" y="85752"/>
                      <a:pt x="184939" y="107126"/>
                      <a:pt x="196042" y="124091"/>
                    </a:cubicBezTo>
                    <a:cubicBezTo>
                      <a:pt x="201122" y="131855"/>
                      <a:pt x="209620" y="136236"/>
                      <a:pt x="217345" y="138706"/>
                    </a:cubicBezTo>
                    <a:lnTo>
                      <a:pt x="217345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57150" dist="19050" dir="18000000" algn="bl" rotWithShape="0">
                  <a:schemeClr val="dk1">
                    <a:alpha val="30000"/>
                  </a:scheme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4" name="Google Shape;164;p11"/>
              <p:cNvSpPr/>
              <p:nvPr/>
            </p:nvSpPr>
            <p:spPr>
              <a:xfrm rot="10800000" flipH="1">
                <a:off x="5282741" y="2981830"/>
                <a:ext cx="3799734" cy="2424945"/>
              </a:xfrm>
              <a:custGeom>
                <a:avLst/>
                <a:gdLst/>
                <a:ahLst/>
                <a:cxnLst/>
                <a:rect l="l" t="t" r="r" b="b"/>
                <a:pathLst>
                  <a:path w="217345" h="138707" extrusionOk="0">
                    <a:moveTo>
                      <a:pt x="1" y="0"/>
                    </a:moveTo>
                    <a:lnTo>
                      <a:pt x="522" y="1964"/>
                    </a:lnTo>
                    <a:cubicBezTo>
                      <a:pt x="5971" y="14509"/>
                      <a:pt x="17609" y="24210"/>
                      <a:pt x="30967" y="27340"/>
                    </a:cubicBezTo>
                    <a:cubicBezTo>
                      <a:pt x="45356" y="30713"/>
                      <a:pt x="61815" y="27089"/>
                      <a:pt x="74141" y="35220"/>
                    </a:cubicBezTo>
                    <a:cubicBezTo>
                      <a:pt x="86536" y="43397"/>
                      <a:pt x="90120" y="60706"/>
                      <a:pt x="102271" y="69242"/>
                    </a:cubicBezTo>
                    <a:cubicBezTo>
                      <a:pt x="109662" y="74432"/>
                      <a:pt x="119066" y="75541"/>
                      <a:pt x="128187" y="75541"/>
                    </a:cubicBezTo>
                    <a:cubicBezTo>
                      <a:pt x="129100" y="75541"/>
                      <a:pt x="130011" y="75530"/>
                      <a:pt x="130917" y="75511"/>
                    </a:cubicBezTo>
                    <a:cubicBezTo>
                      <a:pt x="135219" y="75419"/>
                      <a:pt x="139566" y="75186"/>
                      <a:pt x="143885" y="75186"/>
                    </a:cubicBezTo>
                    <a:cubicBezTo>
                      <a:pt x="149553" y="75186"/>
                      <a:pt x="155171" y="75587"/>
                      <a:pt x="160570" y="77236"/>
                    </a:cubicBezTo>
                    <a:cubicBezTo>
                      <a:pt x="183610" y="85752"/>
                      <a:pt x="184939" y="107126"/>
                      <a:pt x="196042" y="124091"/>
                    </a:cubicBezTo>
                    <a:cubicBezTo>
                      <a:pt x="201122" y="131855"/>
                      <a:pt x="209620" y="136236"/>
                      <a:pt x="217345" y="138706"/>
                    </a:cubicBezTo>
                    <a:lnTo>
                      <a:pt x="217345" y="0"/>
                    </a:lnTo>
                    <a:close/>
                  </a:path>
                </a:pathLst>
              </a:custGeom>
              <a:noFill/>
              <a:ln w="19050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65" name="Google Shape;165;p11"/>
            <p:cNvGrpSpPr/>
            <p:nvPr/>
          </p:nvGrpSpPr>
          <p:grpSpPr>
            <a:xfrm>
              <a:off x="-864225" y="-3626495"/>
              <a:ext cx="10377737" cy="9000393"/>
              <a:chOff x="-847175" y="-3266320"/>
              <a:chExt cx="10377737" cy="9000393"/>
            </a:xfrm>
          </p:grpSpPr>
          <p:sp>
            <p:nvSpPr>
              <p:cNvPr id="166" name="Google Shape;166;p11"/>
              <p:cNvSpPr/>
              <p:nvPr/>
            </p:nvSpPr>
            <p:spPr>
              <a:xfrm rot="-1629650">
                <a:off x="-51725" y="-1569951"/>
                <a:ext cx="8786836" cy="5607655"/>
              </a:xfrm>
              <a:custGeom>
                <a:avLst/>
                <a:gdLst/>
                <a:ahLst/>
                <a:cxnLst/>
                <a:rect l="l" t="t" r="r" b="b"/>
                <a:pathLst>
                  <a:path w="217345" h="138707" extrusionOk="0">
                    <a:moveTo>
                      <a:pt x="1" y="0"/>
                    </a:moveTo>
                    <a:lnTo>
                      <a:pt x="522" y="1964"/>
                    </a:lnTo>
                    <a:cubicBezTo>
                      <a:pt x="5971" y="14509"/>
                      <a:pt x="17609" y="24210"/>
                      <a:pt x="30967" y="27340"/>
                    </a:cubicBezTo>
                    <a:cubicBezTo>
                      <a:pt x="45356" y="30713"/>
                      <a:pt x="61815" y="27089"/>
                      <a:pt x="74141" y="35220"/>
                    </a:cubicBezTo>
                    <a:cubicBezTo>
                      <a:pt x="86536" y="43397"/>
                      <a:pt x="90120" y="60706"/>
                      <a:pt x="102271" y="69242"/>
                    </a:cubicBezTo>
                    <a:cubicBezTo>
                      <a:pt x="109662" y="74432"/>
                      <a:pt x="119066" y="75541"/>
                      <a:pt x="128187" y="75541"/>
                    </a:cubicBezTo>
                    <a:cubicBezTo>
                      <a:pt x="129100" y="75541"/>
                      <a:pt x="130011" y="75530"/>
                      <a:pt x="130917" y="75511"/>
                    </a:cubicBezTo>
                    <a:cubicBezTo>
                      <a:pt x="135219" y="75419"/>
                      <a:pt x="139566" y="75186"/>
                      <a:pt x="143885" y="75186"/>
                    </a:cubicBezTo>
                    <a:cubicBezTo>
                      <a:pt x="149553" y="75186"/>
                      <a:pt x="155171" y="75587"/>
                      <a:pt x="160570" y="77236"/>
                    </a:cubicBezTo>
                    <a:cubicBezTo>
                      <a:pt x="183610" y="85752"/>
                      <a:pt x="184939" y="107126"/>
                      <a:pt x="196042" y="124091"/>
                    </a:cubicBezTo>
                    <a:cubicBezTo>
                      <a:pt x="201122" y="131855"/>
                      <a:pt x="209620" y="136236"/>
                      <a:pt x="217345" y="138706"/>
                    </a:cubicBezTo>
                    <a:lnTo>
                      <a:pt x="217345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  <a:effectLst>
                <a:outerShdw blurRad="57150" dist="19050" dir="5400000" algn="bl" rotWithShape="0">
                  <a:schemeClr val="dk1">
                    <a:alpha val="20000"/>
                  </a:scheme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7" name="Google Shape;167;p11"/>
              <p:cNvSpPr/>
              <p:nvPr/>
            </p:nvSpPr>
            <p:spPr>
              <a:xfrm>
                <a:off x="6096050" y="0"/>
                <a:ext cx="3047950" cy="2724400"/>
              </a:xfrm>
              <a:custGeom>
                <a:avLst/>
                <a:gdLst/>
                <a:ahLst/>
                <a:cxnLst/>
                <a:rect l="l" t="t" r="r" b="b"/>
                <a:pathLst>
                  <a:path w="121918" h="108976" extrusionOk="0">
                    <a:moveTo>
                      <a:pt x="1" y="0"/>
                    </a:moveTo>
                    <a:cubicBezTo>
                      <a:pt x="695" y="8731"/>
                      <a:pt x="5286" y="45088"/>
                      <a:pt x="34032" y="57052"/>
                    </a:cubicBezTo>
                    <a:cubicBezTo>
                      <a:pt x="47215" y="62540"/>
                      <a:pt x="63815" y="60319"/>
                      <a:pt x="74911" y="68644"/>
                    </a:cubicBezTo>
                    <a:cubicBezTo>
                      <a:pt x="86074" y="77016"/>
                      <a:pt x="87845" y="92179"/>
                      <a:pt x="98735" y="100828"/>
                    </a:cubicBezTo>
                    <a:cubicBezTo>
                      <a:pt x="105057" y="105847"/>
                      <a:pt x="113512" y="107905"/>
                      <a:pt x="121918" y="108975"/>
                    </a:cubicBezTo>
                    <a:lnTo>
                      <a:pt x="121918" y="0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  <a:effectLst>
                <a:outerShdw blurRad="57150" dist="19050" dir="5400000" algn="bl" rotWithShape="0">
                  <a:schemeClr val="dk1">
                    <a:alpha val="30000"/>
                  </a:scheme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8" name="Google Shape;168;p11"/>
              <p:cNvSpPr/>
              <p:nvPr/>
            </p:nvSpPr>
            <p:spPr>
              <a:xfrm>
                <a:off x="6248450" y="-152400"/>
                <a:ext cx="3047950" cy="2724400"/>
              </a:xfrm>
              <a:custGeom>
                <a:avLst/>
                <a:gdLst/>
                <a:ahLst/>
                <a:cxnLst/>
                <a:rect l="l" t="t" r="r" b="b"/>
                <a:pathLst>
                  <a:path w="121918" h="108976" extrusionOk="0">
                    <a:moveTo>
                      <a:pt x="1" y="0"/>
                    </a:moveTo>
                    <a:cubicBezTo>
                      <a:pt x="695" y="8731"/>
                      <a:pt x="5286" y="45088"/>
                      <a:pt x="34032" y="57052"/>
                    </a:cubicBezTo>
                    <a:cubicBezTo>
                      <a:pt x="47215" y="62540"/>
                      <a:pt x="63815" y="60319"/>
                      <a:pt x="74911" y="68644"/>
                    </a:cubicBezTo>
                    <a:cubicBezTo>
                      <a:pt x="86074" y="77016"/>
                      <a:pt x="87845" y="92179"/>
                      <a:pt x="98735" y="100828"/>
                    </a:cubicBezTo>
                    <a:cubicBezTo>
                      <a:pt x="105057" y="105847"/>
                      <a:pt x="113512" y="107905"/>
                      <a:pt x="121918" y="108975"/>
                    </a:cubicBezTo>
                    <a:lnTo>
                      <a:pt x="121918" y="0"/>
                    </a:lnTo>
                    <a:close/>
                  </a:path>
                </a:pathLst>
              </a:custGeom>
              <a:noFill/>
              <a:ln w="19050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9" name="Google Shape;169;p11"/>
              <p:cNvSpPr/>
              <p:nvPr/>
            </p:nvSpPr>
            <p:spPr>
              <a:xfrm flipH="1">
                <a:off x="180" y="0"/>
                <a:ext cx="2932021" cy="1327372"/>
              </a:xfrm>
              <a:custGeom>
                <a:avLst/>
                <a:gdLst/>
                <a:ahLst/>
                <a:cxnLst/>
                <a:rect l="l" t="t" r="r" b="b"/>
                <a:pathLst>
                  <a:path w="168386" h="76231" extrusionOk="0">
                    <a:moveTo>
                      <a:pt x="0" y="0"/>
                    </a:moveTo>
                    <a:cubicBezTo>
                      <a:pt x="5697" y="12163"/>
                      <a:pt x="17258" y="21457"/>
                      <a:pt x="30414" y="24389"/>
                    </a:cubicBezTo>
                    <a:cubicBezTo>
                      <a:pt x="44839" y="27603"/>
                      <a:pt x="61258" y="23801"/>
                      <a:pt x="73670" y="31798"/>
                    </a:cubicBezTo>
                    <a:cubicBezTo>
                      <a:pt x="86154" y="39840"/>
                      <a:pt x="89927" y="57108"/>
                      <a:pt x="102171" y="65509"/>
                    </a:cubicBezTo>
                    <a:cubicBezTo>
                      <a:pt x="109301" y="70401"/>
                      <a:pt x="118234" y="71533"/>
                      <a:pt x="126986" y="71533"/>
                    </a:cubicBezTo>
                    <a:cubicBezTo>
                      <a:pt x="128292" y="71533"/>
                      <a:pt x="129593" y="71507"/>
                      <a:pt x="130884" y="71466"/>
                    </a:cubicBezTo>
                    <a:cubicBezTo>
                      <a:pt x="135589" y="71314"/>
                      <a:pt x="140346" y="70993"/>
                      <a:pt x="145064" y="70993"/>
                    </a:cubicBezTo>
                    <a:cubicBezTo>
                      <a:pt x="150319" y="70993"/>
                      <a:pt x="155524" y="71391"/>
                      <a:pt x="160552" y="72867"/>
                    </a:cubicBezTo>
                    <a:cubicBezTo>
                      <a:pt x="163292" y="73671"/>
                      <a:pt x="165921" y="74811"/>
                      <a:pt x="168386" y="76230"/>
                    </a:cubicBezTo>
                    <a:lnTo>
                      <a:pt x="16838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57150" dist="19050" dir="5400000" algn="bl" rotWithShape="0">
                  <a:schemeClr val="dk1">
                    <a:alpha val="30000"/>
                  </a:scheme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0" name="Google Shape;170;p11"/>
              <p:cNvSpPr/>
              <p:nvPr/>
            </p:nvSpPr>
            <p:spPr>
              <a:xfrm flipH="1">
                <a:off x="-152220" y="-152400"/>
                <a:ext cx="2932021" cy="1327372"/>
              </a:xfrm>
              <a:custGeom>
                <a:avLst/>
                <a:gdLst/>
                <a:ahLst/>
                <a:cxnLst/>
                <a:rect l="l" t="t" r="r" b="b"/>
                <a:pathLst>
                  <a:path w="168386" h="76231" extrusionOk="0">
                    <a:moveTo>
                      <a:pt x="0" y="0"/>
                    </a:moveTo>
                    <a:cubicBezTo>
                      <a:pt x="5697" y="12163"/>
                      <a:pt x="17258" y="21457"/>
                      <a:pt x="30414" y="24389"/>
                    </a:cubicBezTo>
                    <a:cubicBezTo>
                      <a:pt x="44839" y="27603"/>
                      <a:pt x="61258" y="23801"/>
                      <a:pt x="73670" y="31798"/>
                    </a:cubicBezTo>
                    <a:cubicBezTo>
                      <a:pt x="86154" y="39840"/>
                      <a:pt x="89927" y="57108"/>
                      <a:pt x="102171" y="65509"/>
                    </a:cubicBezTo>
                    <a:cubicBezTo>
                      <a:pt x="109301" y="70401"/>
                      <a:pt x="118234" y="71533"/>
                      <a:pt x="126986" y="71533"/>
                    </a:cubicBezTo>
                    <a:cubicBezTo>
                      <a:pt x="128292" y="71533"/>
                      <a:pt x="129593" y="71507"/>
                      <a:pt x="130884" y="71466"/>
                    </a:cubicBezTo>
                    <a:cubicBezTo>
                      <a:pt x="135589" y="71314"/>
                      <a:pt x="140346" y="70993"/>
                      <a:pt x="145064" y="70993"/>
                    </a:cubicBezTo>
                    <a:cubicBezTo>
                      <a:pt x="150319" y="70993"/>
                      <a:pt x="155524" y="71391"/>
                      <a:pt x="160552" y="72867"/>
                    </a:cubicBezTo>
                    <a:cubicBezTo>
                      <a:pt x="163292" y="73671"/>
                      <a:pt x="165921" y="74811"/>
                      <a:pt x="168386" y="76230"/>
                    </a:cubicBezTo>
                    <a:lnTo>
                      <a:pt x="168386" y="0"/>
                    </a:lnTo>
                    <a:close/>
                  </a:path>
                </a:pathLst>
              </a:custGeom>
              <a:noFill/>
              <a:ln w="19050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grpSp>
            <p:nvGrpSpPr>
              <p:cNvPr id="171" name="Google Shape;171;p11"/>
              <p:cNvGrpSpPr/>
              <p:nvPr/>
            </p:nvGrpSpPr>
            <p:grpSpPr>
              <a:xfrm>
                <a:off x="3139325" y="500575"/>
                <a:ext cx="557825" cy="635475"/>
                <a:chOff x="3217150" y="539500"/>
                <a:chExt cx="557825" cy="635475"/>
              </a:xfrm>
            </p:grpSpPr>
            <p:sp>
              <p:nvSpPr>
                <p:cNvPr id="172" name="Google Shape;172;p11"/>
                <p:cNvSpPr/>
                <p:nvPr/>
              </p:nvSpPr>
              <p:spPr>
                <a:xfrm>
                  <a:off x="3217150" y="694975"/>
                  <a:ext cx="480000" cy="480000"/>
                </a:xfrm>
                <a:prstGeom prst="ellipse">
                  <a:avLst/>
                </a:pr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73" name="Google Shape;173;p11"/>
                <p:cNvSpPr/>
                <p:nvPr/>
              </p:nvSpPr>
              <p:spPr>
                <a:xfrm>
                  <a:off x="3294975" y="539500"/>
                  <a:ext cx="480000" cy="480000"/>
                </a:xfrm>
                <a:prstGeom prst="ellipse">
                  <a:avLst/>
                </a:prstGeom>
                <a:noFill/>
                <a:ln w="19050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</p:grp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solidFill>
          <a:schemeClr val="accent3"/>
        </a:solidFill>
        <a:effectLst/>
      </p:bgPr>
    </p:bg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1">
  <p:cSld name="TITLE_ONLY_1"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13"/>
          <p:cNvSpPr txBox="1">
            <a:spLocks noGrp="1"/>
          </p:cNvSpPr>
          <p:nvPr>
            <p:ph type="title"/>
          </p:nvPr>
        </p:nvSpPr>
        <p:spPr>
          <a:xfrm>
            <a:off x="713650" y="463300"/>
            <a:ext cx="7716600" cy="625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grpSp>
        <p:nvGrpSpPr>
          <p:cNvPr id="177" name="Google Shape;177;p13"/>
          <p:cNvGrpSpPr/>
          <p:nvPr/>
        </p:nvGrpSpPr>
        <p:grpSpPr>
          <a:xfrm>
            <a:off x="-293725" y="-321884"/>
            <a:ext cx="10008426" cy="5924720"/>
            <a:chOff x="-293725" y="-321884"/>
            <a:chExt cx="10008426" cy="5924720"/>
          </a:xfrm>
        </p:grpSpPr>
        <p:grpSp>
          <p:nvGrpSpPr>
            <p:cNvPr id="178" name="Google Shape;178;p13"/>
            <p:cNvGrpSpPr/>
            <p:nvPr/>
          </p:nvGrpSpPr>
          <p:grpSpPr>
            <a:xfrm rot="10800000" flipH="1">
              <a:off x="-293725" y="-321884"/>
              <a:ext cx="2416667" cy="1410974"/>
              <a:chOff x="-177425" y="3901627"/>
              <a:chExt cx="2706537" cy="1580215"/>
            </a:xfrm>
          </p:grpSpPr>
          <p:sp>
            <p:nvSpPr>
              <p:cNvPr id="179" name="Google Shape;179;p13"/>
              <p:cNvSpPr/>
              <p:nvPr/>
            </p:nvSpPr>
            <p:spPr>
              <a:xfrm>
                <a:off x="-25025" y="3901627"/>
                <a:ext cx="2554137" cy="1275415"/>
              </a:xfrm>
              <a:custGeom>
                <a:avLst/>
                <a:gdLst/>
                <a:ahLst/>
                <a:cxnLst/>
                <a:rect l="l" t="t" r="r" b="b"/>
                <a:pathLst>
                  <a:path w="111999" h="55927" extrusionOk="0">
                    <a:moveTo>
                      <a:pt x="0" y="0"/>
                    </a:moveTo>
                    <a:lnTo>
                      <a:pt x="0" y="55927"/>
                    </a:lnTo>
                    <a:lnTo>
                      <a:pt x="111998" y="55927"/>
                    </a:lnTo>
                    <a:cubicBezTo>
                      <a:pt x="105615" y="48767"/>
                      <a:pt x="96437" y="43514"/>
                      <a:pt x="86333" y="41524"/>
                    </a:cubicBezTo>
                    <a:cubicBezTo>
                      <a:pt x="71670" y="38637"/>
                      <a:pt x="54982" y="42051"/>
                      <a:pt x="42366" y="34870"/>
                    </a:cubicBezTo>
                    <a:cubicBezTo>
                      <a:pt x="29676" y="27648"/>
                      <a:pt x="25841" y="12139"/>
                      <a:pt x="13396" y="4593"/>
                    </a:cubicBezTo>
                    <a:cubicBezTo>
                      <a:pt x="9379" y="2157"/>
                      <a:pt x="4800" y="761"/>
                      <a:pt x="0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ffectLst>
                <a:outerShdw blurRad="57150" dist="19050" dir="5220000" algn="bl" rotWithShape="0">
                  <a:schemeClr val="dk1">
                    <a:alpha val="30000"/>
                  </a:scheme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0" name="Google Shape;180;p13"/>
              <p:cNvSpPr/>
              <p:nvPr/>
            </p:nvSpPr>
            <p:spPr>
              <a:xfrm>
                <a:off x="-101225" y="4054027"/>
                <a:ext cx="2554137" cy="1275415"/>
              </a:xfrm>
              <a:custGeom>
                <a:avLst/>
                <a:gdLst/>
                <a:ahLst/>
                <a:cxnLst/>
                <a:rect l="l" t="t" r="r" b="b"/>
                <a:pathLst>
                  <a:path w="111999" h="55927" extrusionOk="0">
                    <a:moveTo>
                      <a:pt x="0" y="0"/>
                    </a:moveTo>
                    <a:lnTo>
                      <a:pt x="0" y="55927"/>
                    </a:lnTo>
                    <a:lnTo>
                      <a:pt x="111998" y="55927"/>
                    </a:lnTo>
                    <a:cubicBezTo>
                      <a:pt x="105615" y="48767"/>
                      <a:pt x="96437" y="43514"/>
                      <a:pt x="86333" y="41524"/>
                    </a:cubicBezTo>
                    <a:cubicBezTo>
                      <a:pt x="71670" y="38637"/>
                      <a:pt x="54982" y="42051"/>
                      <a:pt x="42366" y="34870"/>
                    </a:cubicBezTo>
                    <a:cubicBezTo>
                      <a:pt x="29676" y="27648"/>
                      <a:pt x="25841" y="12139"/>
                      <a:pt x="13396" y="4593"/>
                    </a:cubicBezTo>
                    <a:cubicBezTo>
                      <a:pt x="9379" y="2157"/>
                      <a:pt x="4800" y="761"/>
                      <a:pt x="0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57150" dist="19050" dir="5220000" algn="bl" rotWithShape="0">
                  <a:schemeClr val="dk1">
                    <a:alpha val="30000"/>
                  </a:scheme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1" name="Google Shape;181;p13"/>
              <p:cNvSpPr/>
              <p:nvPr/>
            </p:nvSpPr>
            <p:spPr>
              <a:xfrm>
                <a:off x="-177425" y="4206427"/>
                <a:ext cx="2554137" cy="1275415"/>
              </a:xfrm>
              <a:custGeom>
                <a:avLst/>
                <a:gdLst/>
                <a:ahLst/>
                <a:cxnLst/>
                <a:rect l="l" t="t" r="r" b="b"/>
                <a:pathLst>
                  <a:path w="111999" h="55927" extrusionOk="0">
                    <a:moveTo>
                      <a:pt x="0" y="0"/>
                    </a:moveTo>
                    <a:lnTo>
                      <a:pt x="0" y="55927"/>
                    </a:lnTo>
                    <a:lnTo>
                      <a:pt x="111998" y="55927"/>
                    </a:lnTo>
                    <a:cubicBezTo>
                      <a:pt x="105615" y="48767"/>
                      <a:pt x="96437" y="43514"/>
                      <a:pt x="86333" y="41524"/>
                    </a:cubicBezTo>
                    <a:cubicBezTo>
                      <a:pt x="71670" y="38637"/>
                      <a:pt x="54982" y="42051"/>
                      <a:pt x="42366" y="34870"/>
                    </a:cubicBezTo>
                    <a:cubicBezTo>
                      <a:pt x="29676" y="27648"/>
                      <a:pt x="25841" y="12139"/>
                      <a:pt x="13396" y="4593"/>
                    </a:cubicBezTo>
                    <a:cubicBezTo>
                      <a:pt x="9379" y="2157"/>
                      <a:pt x="4800" y="761"/>
                      <a:pt x="0" y="0"/>
                    </a:cubicBezTo>
                    <a:close/>
                  </a:path>
                </a:pathLst>
              </a:custGeom>
              <a:noFill/>
              <a:ln w="19050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82" name="Google Shape;182;p13"/>
            <p:cNvGrpSpPr/>
            <p:nvPr/>
          </p:nvGrpSpPr>
          <p:grpSpPr>
            <a:xfrm flipH="1">
              <a:off x="7007850" y="4154315"/>
              <a:ext cx="2706851" cy="1448521"/>
              <a:chOff x="-152400" y="3923625"/>
              <a:chExt cx="2706851" cy="1448521"/>
            </a:xfrm>
          </p:grpSpPr>
          <p:sp>
            <p:nvSpPr>
              <p:cNvPr id="183" name="Google Shape;183;p13"/>
              <p:cNvSpPr/>
              <p:nvPr/>
            </p:nvSpPr>
            <p:spPr>
              <a:xfrm>
                <a:off x="0" y="3923625"/>
                <a:ext cx="2554451" cy="1219921"/>
              </a:xfrm>
              <a:custGeom>
                <a:avLst/>
                <a:gdLst/>
                <a:ahLst/>
                <a:cxnLst/>
                <a:rect l="l" t="t" r="r" b="b"/>
                <a:pathLst>
                  <a:path w="142468" h="68038" extrusionOk="0">
                    <a:moveTo>
                      <a:pt x="0" y="1"/>
                    </a:moveTo>
                    <a:lnTo>
                      <a:pt x="0" y="68038"/>
                    </a:lnTo>
                    <a:lnTo>
                      <a:pt x="142468" y="68038"/>
                    </a:lnTo>
                    <a:lnTo>
                      <a:pt x="142045" y="66677"/>
                    </a:lnTo>
                    <a:cubicBezTo>
                      <a:pt x="136420" y="55463"/>
                      <a:pt x="124589" y="46866"/>
                      <a:pt x="111098" y="44186"/>
                    </a:cubicBezTo>
                    <a:cubicBezTo>
                      <a:pt x="96566" y="41299"/>
                      <a:pt x="80028" y="44713"/>
                      <a:pt x="67524" y="37532"/>
                    </a:cubicBezTo>
                    <a:cubicBezTo>
                      <a:pt x="54946" y="30309"/>
                      <a:pt x="51083" y="16422"/>
                      <a:pt x="38749" y="8877"/>
                    </a:cubicBezTo>
                    <a:cubicBezTo>
                      <a:pt x="30495" y="3828"/>
                      <a:pt x="18956" y="2114"/>
                      <a:pt x="8946" y="1607"/>
                    </a:cubicBezTo>
                    <a:cubicBezTo>
                      <a:pt x="5846" y="1451"/>
                      <a:pt x="2837" y="869"/>
                      <a:pt x="0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ffectLst>
                <a:outerShdw blurRad="57150" dist="19050" dir="16440000" algn="bl" rotWithShape="0">
                  <a:schemeClr val="dk1">
                    <a:alpha val="30000"/>
                  </a:scheme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4" name="Google Shape;184;p13"/>
              <p:cNvSpPr/>
              <p:nvPr/>
            </p:nvSpPr>
            <p:spPr>
              <a:xfrm>
                <a:off x="-76200" y="3999825"/>
                <a:ext cx="2554451" cy="1219921"/>
              </a:xfrm>
              <a:custGeom>
                <a:avLst/>
                <a:gdLst/>
                <a:ahLst/>
                <a:cxnLst/>
                <a:rect l="l" t="t" r="r" b="b"/>
                <a:pathLst>
                  <a:path w="142468" h="68038" extrusionOk="0">
                    <a:moveTo>
                      <a:pt x="0" y="1"/>
                    </a:moveTo>
                    <a:lnTo>
                      <a:pt x="0" y="68038"/>
                    </a:lnTo>
                    <a:lnTo>
                      <a:pt x="142468" y="68038"/>
                    </a:lnTo>
                    <a:lnTo>
                      <a:pt x="142045" y="66677"/>
                    </a:lnTo>
                    <a:cubicBezTo>
                      <a:pt x="136420" y="55463"/>
                      <a:pt x="124589" y="46866"/>
                      <a:pt x="111098" y="44186"/>
                    </a:cubicBezTo>
                    <a:cubicBezTo>
                      <a:pt x="96566" y="41299"/>
                      <a:pt x="80028" y="44713"/>
                      <a:pt x="67524" y="37532"/>
                    </a:cubicBezTo>
                    <a:cubicBezTo>
                      <a:pt x="54946" y="30309"/>
                      <a:pt x="51083" y="16422"/>
                      <a:pt x="38749" y="8877"/>
                    </a:cubicBezTo>
                    <a:cubicBezTo>
                      <a:pt x="30495" y="3828"/>
                      <a:pt x="18956" y="2114"/>
                      <a:pt x="8946" y="1607"/>
                    </a:cubicBezTo>
                    <a:cubicBezTo>
                      <a:pt x="5846" y="1451"/>
                      <a:pt x="2837" y="869"/>
                      <a:pt x="0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  <a:effectLst>
                <a:outerShdw blurRad="57150" dist="19050" dir="16440000" algn="bl" rotWithShape="0">
                  <a:schemeClr val="dk1">
                    <a:alpha val="30000"/>
                  </a:scheme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5" name="Google Shape;185;p13"/>
              <p:cNvSpPr/>
              <p:nvPr/>
            </p:nvSpPr>
            <p:spPr>
              <a:xfrm>
                <a:off x="-152400" y="4152225"/>
                <a:ext cx="2554451" cy="1219921"/>
              </a:xfrm>
              <a:custGeom>
                <a:avLst/>
                <a:gdLst/>
                <a:ahLst/>
                <a:cxnLst/>
                <a:rect l="l" t="t" r="r" b="b"/>
                <a:pathLst>
                  <a:path w="142468" h="68038" extrusionOk="0">
                    <a:moveTo>
                      <a:pt x="0" y="1"/>
                    </a:moveTo>
                    <a:lnTo>
                      <a:pt x="0" y="68038"/>
                    </a:lnTo>
                    <a:lnTo>
                      <a:pt x="142468" y="68038"/>
                    </a:lnTo>
                    <a:lnTo>
                      <a:pt x="142045" y="66677"/>
                    </a:lnTo>
                    <a:cubicBezTo>
                      <a:pt x="136420" y="55463"/>
                      <a:pt x="124589" y="46866"/>
                      <a:pt x="111098" y="44186"/>
                    </a:cubicBezTo>
                    <a:cubicBezTo>
                      <a:pt x="96566" y="41299"/>
                      <a:pt x="80028" y="44713"/>
                      <a:pt x="67524" y="37532"/>
                    </a:cubicBezTo>
                    <a:cubicBezTo>
                      <a:pt x="54946" y="30309"/>
                      <a:pt x="51083" y="16422"/>
                      <a:pt x="38749" y="8877"/>
                    </a:cubicBezTo>
                    <a:cubicBezTo>
                      <a:pt x="30495" y="3828"/>
                      <a:pt x="18956" y="2114"/>
                      <a:pt x="8946" y="1607"/>
                    </a:cubicBezTo>
                    <a:cubicBezTo>
                      <a:pt x="5846" y="1451"/>
                      <a:pt x="2837" y="869"/>
                      <a:pt x="0" y="1"/>
                    </a:cubicBezTo>
                    <a:close/>
                  </a:path>
                </a:pathLst>
              </a:custGeom>
              <a:noFill/>
              <a:ln w="19050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">
  <p:cSld name="CUSTOM_4"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8" name="Google Shape;198;p15"/>
          <p:cNvGrpSpPr/>
          <p:nvPr/>
        </p:nvGrpSpPr>
        <p:grpSpPr>
          <a:xfrm>
            <a:off x="-381008" y="-325969"/>
            <a:ext cx="9918528" cy="5695673"/>
            <a:chOff x="-381008" y="-325969"/>
            <a:chExt cx="9918528" cy="5695673"/>
          </a:xfrm>
        </p:grpSpPr>
        <p:grpSp>
          <p:nvGrpSpPr>
            <p:cNvPr id="199" name="Google Shape;199;p15"/>
            <p:cNvGrpSpPr/>
            <p:nvPr/>
          </p:nvGrpSpPr>
          <p:grpSpPr>
            <a:xfrm rot="-5400000" flipH="1">
              <a:off x="6309063" y="2141248"/>
              <a:ext cx="2615836" cy="3841078"/>
              <a:chOff x="5182786" y="-883900"/>
              <a:chExt cx="4219090" cy="6195288"/>
            </a:xfrm>
          </p:grpSpPr>
          <p:sp>
            <p:nvSpPr>
              <p:cNvPr id="200" name="Google Shape;200;p15"/>
              <p:cNvSpPr/>
              <p:nvPr/>
            </p:nvSpPr>
            <p:spPr>
              <a:xfrm rot="5400000">
                <a:off x="4078610" y="220276"/>
                <a:ext cx="6103591" cy="3895239"/>
              </a:xfrm>
              <a:custGeom>
                <a:avLst/>
                <a:gdLst/>
                <a:ahLst/>
                <a:cxnLst/>
                <a:rect l="l" t="t" r="r" b="b"/>
                <a:pathLst>
                  <a:path w="217345" h="138707" extrusionOk="0">
                    <a:moveTo>
                      <a:pt x="1" y="0"/>
                    </a:moveTo>
                    <a:lnTo>
                      <a:pt x="522" y="1964"/>
                    </a:lnTo>
                    <a:cubicBezTo>
                      <a:pt x="5971" y="14509"/>
                      <a:pt x="17609" y="24210"/>
                      <a:pt x="30967" y="27340"/>
                    </a:cubicBezTo>
                    <a:cubicBezTo>
                      <a:pt x="45356" y="30713"/>
                      <a:pt x="61815" y="27089"/>
                      <a:pt x="74141" y="35220"/>
                    </a:cubicBezTo>
                    <a:cubicBezTo>
                      <a:pt x="86536" y="43397"/>
                      <a:pt x="90120" y="60706"/>
                      <a:pt x="102271" y="69242"/>
                    </a:cubicBezTo>
                    <a:cubicBezTo>
                      <a:pt x="109662" y="74432"/>
                      <a:pt x="119066" y="75541"/>
                      <a:pt x="128187" y="75541"/>
                    </a:cubicBezTo>
                    <a:cubicBezTo>
                      <a:pt x="129100" y="75541"/>
                      <a:pt x="130011" y="75530"/>
                      <a:pt x="130917" y="75511"/>
                    </a:cubicBezTo>
                    <a:cubicBezTo>
                      <a:pt x="135219" y="75419"/>
                      <a:pt x="139566" y="75186"/>
                      <a:pt x="143885" y="75186"/>
                    </a:cubicBezTo>
                    <a:cubicBezTo>
                      <a:pt x="149553" y="75186"/>
                      <a:pt x="155171" y="75587"/>
                      <a:pt x="160570" y="77236"/>
                    </a:cubicBezTo>
                    <a:cubicBezTo>
                      <a:pt x="183610" y="85752"/>
                      <a:pt x="184939" y="107126"/>
                      <a:pt x="196042" y="124091"/>
                    </a:cubicBezTo>
                    <a:cubicBezTo>
                      <a:pt x="201122" y="131855"/>
                      <a:pt x="209620" y="136236"/>
                      <a:pt x="217345" y="138706"/>
                    </a:cubicBezTo>
                    <a:lnTo>
                      <a:pt x="217345" y="0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  <a:effectLst>
                <a:outerShdw blurRad="57150" dist="19050" dir="5400000" algn="bl" rotWithShape="0">
                  <a:schemeClr val="dk1">
                    <a:alpha val="30000"/>
                  </a:scheme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1" name="Google Shape;201;p15"/>
              <p:cNvSpPr/>
              <p:nvPr/>
            </p:nvSpPr>
            <p:spPr>
              <a:xfrm rot="5400000">
                <a:off x="4692388" y="708338"/>
                <a:ext cx="5433625" cy="3467675"/>
              </a:xfrm>
              <a:custGeom>
                <a:avLst/>
                <a:gdLst/>
                <a:ahLst/>
                <a:cxnLst/>
                <a:rect l="l" t="t" r="r" b="b"/>
                <a:pathLst>
                  <a:path w="217345" h="138707" extrusionOk="0">
                    <a:moveTo>
                      <a:pt x="1" y="0"/>
                    </a:moveTo>
                    <a:lnTo>
                      <a:pt x="522" y="1964"/>
                    </a:lnTo>
                    <a:cubicBezTo>
                      <a:pt x="5971" y="14509"/>
                      <a:pt x="17609" y="24210"/>
                      <a:pt x="30967" y="27340"/>
                    </a:cubicBezTo>
                    <a:cubicBezTo>
                      <a:pt x="45356" y="30713"/>
                      <a:pt x="61815" y="27089"/>
                      <a:pt x="74141" y="35220"/>
                    </a:cubicBezTo>
                    <a:cubicBezTo>
                      <a:pt x="86536" y="43397"/>
                      <a:pt x="90120" y="60706"/>
                      <a:pt x="102271" y="69242"/>
                    </a:cubicBezTo>
                    <a:cubicBezTo>
                      <a:pt x="109662" y="74432"/>
                      <a:pt x="119066" y="75541"/>
                      <a:pt x="128187" y="75541"/>
                    </a:cubicBezTo>
                    <a:cubicBezTo>
                      <a:pt x="129100" y="75541"/>
                      <a:pt x="130011" y="75530"/>
                      <a:pt x="130917" y="75511"/>
                    </a:cubicBezTo>
                    <a:cubicBezTo>
                      <a:pt x="135219" y="75419"/>
                      <a:pt x="139566" y="75186"/>
                      <a:pt x="143885" y="75186"/>
                    </a:cubicBezTo>
                    <a:cubicBezTo>
                      <a:pt x="149553" y="75186"/>
                      <a:pt x="155171" y="75587"/>
                      <a:pt x="160570" y="77236"/>
                    </a:cubicBezTo>
                    <a:cubicBezTo>
                      <a:pt x="183610" y="85752"/>
                      <a:pt x="184939" y="107126"/>
                      <a:pt x="196042" y="124091"/>
                    </a:cubicBezTo>
                    <a:cubicBezTo>
                      <a:pt x="201122" y="131855"/>
                      <a:pt x="209620" y="136236"/>
                      <a:pt x="217345" y="138706"/>
                    </a:cubicBezTo>
                    <a:lnTo>
                      <a:pt x="217345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  <a:effectLst>
                <a:outerShdw blurRad="57150" dist="19050" dir="5400000" algn="bl" rotWithShape="0">
                  <a:schemeClr val="dk1">
                    <a:alpha val="30000"/>
                  </a:scheme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2" name="Google Shape;202;p15"/>
              <p:cNvSpPr/>
              <p:nvPr/>
            </p:nvSpPr>
            <p:spPr>
              <a:xfrm rot="5400000">
                <a:off x="4951226" y="860738"/>
                <a:ext cx="5433625" cy="3467675"/>
              </a:xfrm>
              <a:custGeom>
                <a:avLst/>
                <a:gdLst/>
                <a:ahLst/>
                <a:cxnLst/>
                <a:rect l="l" t="t" r="r" b="b"/>
                <a:pathLst>
                  <a:path w="217345" h="138707" extrusionOk="0">
                    <a:moveTo>
                      <a:pt x="1" y="0"/>
                    </a:moveTo>
                    <a:lnTo>
                      <a:pt x="522" y="1964"/>
                    </a:lnTo>
                    <a:cubicBezTo>
                      <a:pt x="5971" y="14509"/>
                      <a:pt x="17609" y="24210"/>
                      <a:pt x="30967" y="27340"/>
                    </a:cubicBezTo>
                    <a:cubicBezTo>
                      <a:pt x="45356" y="30713"/>
                      <a:pt x="61815" y="27089"/>
                      <a:pt x="74141" y="35220"/>
                    </a:cubicBezTo>
                    <a:cubicBezTo>
                      <a:pt x="86536" y="43397"/>
                      <a:pt x="90120" y="60706"/>
                      <a:pt x="102271" y="69242"/>
                    </a:cubicBezTo>
                    <a:cubicBezTo>
                      <a:pt x="109662" y="74432"/>
                      <a:pt x="119066" y="75541"/>
                      <a:pt x="128187" y="75541"/>
                    </a:cubicBezTo>
                    <a:cubicBezTo>
                      <a:pt x="129100" y="75541"/>
                      <a:pt x="130011" y="75530"/>
                      <a:pt x="130917" y="75511"/>
                    </a:cubicBezTo>
                    <a:cubicBezTo>
                      <a:pt x="135219" y="75419"/>
                      <a:pt x="139566" y="75186"/>
                      <a:pt x="143885" y="75186"/>
                    </a:cubicBezTo>
                    <a:cubicBezTo>
                      <a:pt x="149553" y="75186"/>
                      <a:pt x="155171" y="75587"/>
                      <a:pt x="160570" y="77236"/>
                    </a:cubicBezTo>
                    <a:cubicBezTo>
                      <a:pt x="183610" y="85752"/>
                      <a:pt x="184939" y="107126"/>
                      <a:pt x="196042" y="124091"/>
                    </a:cubicBezTo>
                    <a:cubicBezTo>
                      <a:pt x="201122" y="131855"/>
                      <a:pt x="209620" y="136236"/>
                      <a:pt x="217345" y="138706"/>
                    </a:cubicBezTo>
                    <a:lnTo>
                      <a:pt x="217345" y="0"/>
                    </a:lnTo>
                    <a:close/>
                  </a:path>
                </a:pathLst>
              </a:custGeom>
              <a:noFill/>
              <a:ln w="19050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3" name="Google Shape;203;p15"/>
              <p:cNvSpPr/>
              <p:nvPr/>
            </p:nvSpPr>
            <p:spPr>
              <a:xfrm rot="5400000">
                <a:off x="7860494" y="3087861"/>
                <a:ext cx="438300" cy="438600"/>
              </a:xfrm>
              <a:prstGeom prst="ellipse">
                <a:avLst/>
              </a:prstGeom>
              <a:noFill/>
              <a:ln w="19050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04" name="Google Shape;204;p15"/>
            <p:cNvGrpSpPr/>
            <p:nvPr/>
          </p:nvGrpSpPr>
          <p:grpSpPr>
            <a:xfrm rot="5400000">
              <a:off x="231613" y="2123660"/>
              <a:ext cx="2615836" cy="3841078"/>
              <a:chOff x="5182786" y="-883900"/>
              <a:chExt cx="4219090" cy="6195288"/>
            </a:xfrm>
          </p:grpSpPr>
          <p:sp>
            <p:nvSpPr>
              <p:cNvPr id="205" name="Google Shape;205;p15"/>
              <p:cNvSpPr/>
              <p:nvPr/>
            </p:nvSpPr>
            <p:spPr>
              <a:xfrm rot="5400000">
                <a:off x="4078610" y="220276"/>
                <a:ext cx="6103591" cy="3895239"/>
              </a:xfrm>
              <a:custGeom>
                <a:avLst/>
                <a:gdLst/>
                <a:ahLst/>
                <a:cxnLst/>
                <a:rect l="l" t="t" r="r" b="b"/>
                <a:pathLst>
                  <a:path w="217345" h="138707" extrusionOk="0">
                    <a:moveTo>
                      <a:pt x="1" y="0"/>
                    </a:moveTo>
                    <a:lnTo>
                      <a:pt x="522" y="1964"/>
                    </a:lnTo>
                    <a:cubicBezTo>
                      <a:pt x="5971" y="14509"/>
                      <a:pt x="17609" y="24210"/>
                      <a:pt x="30967" y="27340"/>
                    </a:cubicBezTo>
                    <a:cubicBezTo>
                      <a:pt x="45356" y="30713"/>
                      <a:pt x="61815" y="27089"/>
                      <a:pt x="74141" y="35220"/>
                    </a:cubicBezTo>
                    <a:cubicBezTo>
                      <a:pt x="86536" y="43397"/>
                      <a:pt x="90120" y="60706"/>
                      <a:pt x="102271" y="69242"/>
                    </a:cubicBezTo>
                    <a:cubicBezTo>
                      <a:pt x="109662" y="74432"/>
                      <a:pt x="119066" y="75541"/>
                      <a:pt x="128187" y="75541"/>
                    </a:cubicBezTo>
                    <a:cubicBezTo>
                      <a:pt x="129100" y="75541"/>
                      <a:pt x="130011" y="75530"/>
                      <a:pt x="130917" y="75511"/>
                    </a:cubicBezTo>
                    <a:cubicBezTo>
                      <a:pt x="135219" y="75419"/>
                      <a:pt x="139566" y="75186"/>
                      <a:pt x="143885" y="75186"/>
                    </a:cubicBezTo>
                    <a:cubicBezTo>
                      <a:pt x="149553" y="75186"/>
                      <a:pt x="155171" y="75587"/>
                      <a:pt x="160570" y="77236"/>
                    </a:cubicBezTo>
                    <a:cubicBezTo>
                      <a:pt x="183610" y="85752"/>
                      <a:pt x="184939" y="107126"/>
                      <a:pt x="196042" y="124091"/>
                    </a:cubicBezTo>
                    <a:cubicBezTo>
                      <a:pt x="201122" y="131855"/>
                      <a:pt x="209620" y="136236"/>
                      <a:pt x="217345" y="138706"/>
                    </a:cubicBezTo>
                    <a:lnTo>
                      <a:pt x="217345" y="0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  <a:effectLst>
                <a:outerShdw blurRad="57150" dist="19050" dir="15960000" algn="bl" rotWithShape="0">
                  <a:schemeClr val="dk1">
                    <a:alpha val="30000"/>
                  </a:scheme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6" name="Google Shape;206;p15"/>
              <p:cNvSpPr/>
              <p:nvPr/>
            </p:nvSpPr>
            <p:spPr>
              <a:xfrm rot="5400000">
                <a:off x="4692388" y="708338"/>
                <a:ext cx="5433625" cy="3467675"/>
              </a:xfrm>
              <a:custGeom>
                <a:avLst/>
                <a:gdLst/>
                <a:ahLst/>
                <a:cxnLst/>
                <a:rect l="l" t="t" r="r" b="b"/>
                <a:pathLst>
                  <a:path w="217345" h="138707" extrusionOk="0">
                    <a:moveTo>
                      <a:pt x="1" y="0"/>
                    </a:moveTo>
                    <a:lnTo>
                      <a:pt x="522" y="1964"/>
                    </a:lnTo>
                    <a:cubicBezTo>
                      <a:pt x="5971" y="14509"/>
                      <a:pt x="17609" y="24210"/>
                      <a:pt x="30967" y="27340"/>
                    </a:cubicBezTo>
                    <a:cubicBezTo>
                      <a:pt x="45356" y="30713"/>
                      <a:pt x="61815" y="27089"/>
                      <a:pt x="74141" y="35220"/>
                    </a:cubicBezTo>
                    <a:cubicBezTo>
                      <a:pt x="86536" y="43397"/>
                      <a:pt x="90120" y="60706"/>
                      <a:pt x="102271" y="69242"/>
                    </a:cubicBezTo>
                    <a:cubicBezTo>
                      <a:pt x="109662" y="74432"/>
                      <a:pt x="119066" y="75541"/>
                      <a:pt x="128187" y="75541"/>
                    </a:cubicBezTo>
                    <a:cubicBezTo>
                      <a:pt x="129100" y="75541"/>
                      <a:pt x="130011" y="75530"/>
                      <a:pt x="130917" y="75511"/>
                    </a:cubicBezTo>
                    <a:cubicBezTo>
                      <a:pt x="135219" y="75419"/>
                      <a:pt x="139566" y="75186"/>
                      <a:pt x="143885" y="75186"/>
                    </a:cubicBezTo>
                    <a:cubicBezTo>
                      <a:pt x="149553" y="75186"/>
                      <a:pt x="155171" y="75587"/>
                      <a:pt x="160570" y="77236"/>
                    </a:cubicBezTo>
                    <a:cubicBezTo>
                      <a:pt x="183610" y="85752"/>
                      <a:pt x="184939" y="107126"/>
                      <a:pt x="196042" y="124091"/>
                    </a:cubicBezTo>
                    <a:cubicBezTo>
                      <a:pt x="201122" y="131855"/>
                      <a:pt x="209620" y="136236"/>
                      <a:pt x="217345" y="138706"/>
                    </a:cubicBezTo>
                    <a:lnTo>
                      <a:pt x="217345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  <a:effectLst>
                <a:outerShdw blurRad="57150" dist="19050" dir="15960000" algn="bl" rotWithShape="0">
                  <a:schemeClr val="dk1">
                    <a:alpha val="30000"/>
                  </a:scheme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7" name="Google Shape;207;p15"/>
              <p:cNvSpPr/>
              <p:nvPr/>
            </p:nvSpPr>
            <p:spPr>
              <a:xfrm rot="5400000">
                <a:off x="4951226" y="860738"/>
                <a:ext cx="5433625" cy="3467675"/>
              </a:xfrm>
              <a:custGeom>
                <a:avLst/>
                <a:gdLst/>
                <a:ahLst/>
                <a:cxnLst/>
                <a:rect l="l" t="t" r="r" b="b"/>
                <a:pathLst>
                  <a:path w="217345" h="138707" extrusionOk="0">
                    <a:moveTo>
                      <a:pt x="1" y="0"/>
                    </a:moveTo>
                    <a:lnTo>
                      <a:pt x="522" y="1964"/>
                    </a:lnTo>
                    <a:cubicBezTo>
                      <a:pt x="5971" y="14509"/>
                      <a:pt x="17609" y="24210"/>
                      <a:pt x="30967" y="27340"/>
                    </a:cubicBezTo>
                    <a:cubicBezTo>
                      <a:pt x="45356" y="30713"/>
                      <a:pt x="61815" y="27089"/>
                      <a:pt x="74141" y="35220"/>
                    </a:cubicBezTo>
                    <a:cubicBezTo>
                      <a:pt x="86536" y="43397"/>
                      <a:pt x="90120" y="60706"/>
                      <a:pt x="102271" y="69242"/>
                    </a:cubicBezTo>
                    <a:cubicBezTo>
                      <a:pt x="109662" y="74432"/>
                      <a:pt x="119066" y="75541"/>
                      <a:pt x="128187" y="75541"/>
                    </a:cubicBezTo>
                    <a:cubicBezTo>
                      <a:pt x="129100" y="75541"/>
                      <a:pt x="130011" y="75530"/>
                      <a:pt x="130917" y="75511"/>
                    </a:cubicBezTo>
                    <a:cubicBezTo>
                      <a:pt x="135219" y="75419"/>
                      <a:pt x="139566" y="75186"/>
                      <a:pt x="143885" y="75186"/>
                    </a:cubicBezTo>
                    <a:cubicBezTo>
                      <a:pt x="149553" y="75186"/>
                      <a:pt x="155171" y="75587"/>
                      <a:pt x="160570" y="77236"/>
                    </a:cubicBezTo>
                    <a:cubicBezTo>
                      <a:pt x="183610" y="85752"/>
                      <a:pt x="184939" y="107126"/>
                      <a:pt x="196042" y="124091"/>
                    </a:cubicBezTo>
                    <a:cubicBezTo>
                      <a:pt x="201122" y="131855"/>
                      <a:pt x="209620" y="136236"/>
                      <a:pt x="217345" y="138706"/>
                    </a:cubicBezTo>
                    <a:lnTo>
                      <a:pt x="217345" y="0"/>
                    </a:lnTo>
                    <a:close/>
                  </a:path>
                </a:pathLst>
              </a:custGeom>
              <a:noFill/>
              <a:ln w="19050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8" name="Google Shape;208;p15"/>
              <p:cNvSpPr/>
              <p:nvPr/>
            </p:nvSpPr>
            <p:spPr>
              <a:xfrm rot="5400000">
                <a:off x="8129163" y="306289"/>
                <a:ext cx="438300" cy="438600"/>
              </a:xfrm>
              <a:prstGeom prst="ellipse">
                <a:avLst/>
              </a:prstGeom>
              <a:noFill/>
              <a:ln w="19050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09" name="Google Shape;209;p15"/>
            <p:cNvGrpSpPr/>
            <p:nvPr/>
          </p:nvGrpSpPr>
          <p:grpSpPr>
            <a:xfrm rot="-5400000">
              <a:off x="6309063" y="-938590"/>
              <a:ext cx="2615836" cy="3841078"/>
              <a:chOff x="5182786" y="-883900"/>
              <a:chExt cx="4219090" cy="6195288"/>
            </a:xfrm>
          </p:grpSpPr>
          <p:sp>
            <p:nvSpPr>
              <p:cNvPr id="210" name="Google Shape;210;p15"/>
              <p:cNvSpPr/>
              <p:nvPr/>
            </p:nvSpPr>
            <p:spPr>
              <a:xfrm rot="5400000">
                <a:off x="4078610" y="220276"/>
                <a:ext cx="6103591" cy="3895239"/>
              </a:xfrm>
              <a:custGeom>
                <a:avLst/>
                <a:gdLst/>
                <a:ahLst/>
                <a:cxnLst/>
                <a:rect l="l" t="t" r="r" b="b"/>
                <a:pathLst>
                  <a:path w="217345" h="138707" extrusionOk="0">
                    <a:moveTo>
                      <a:pt x="1" y="0"/>
                    </a:moveTo>
                    <a:lnTo>
                      <a:pt x="522" y="1964"/>
                    </a:lnTo>
                    <a:cubicBezTo>
                      <a:pt x="5971" y="14509"/>
                      <a:pt x="17609" y="24210"/>
                      <a:pt x="30967" y="27340"/>
                    </a:cubicBezTo>
                    <a:cubicBezTo>
                      <a:pt x="45356" y="30713"/>
                      <a:pt x="61815" y="27089"/>
                      <a:pt x="74141" y="35220"/>
                    </a:cubicBezTo>
                    <a:cubicBezTo>
                      <a:pt x="86536" y="43397"/>
                      <a:pt x="90120" y="60706"/>
                      <a:pt x="102271" y="69242"/>
                    </a:cubicBezTo>
                    <a:cubicBezTo>
                      <a:pt x="109662" y="74432"/>
                      <a:pt x="119066" y="75541"/>
                      <a:pt x="128187" y="75541"/>
                    </a:cubicBezTo>
                    <a:cubicBezTo>
                      <a:pt x="129100" y="75541"/>
                      <a:pt x="130011" y="75530"/>
                      <a:pt x="130917" y="75511"/>
                    </a:cubicBezTo>
                    <a:cubicBezTo>
                      <a:pt x="135219" y="75419"/>
                      <a:pt x="139566" y="75186"/>
                      <a:pt x="143885" y="75186"/>
                    </a:cubicBezTo>
                    <a:cubicBezTo>
                      <a:pt x="149553" y="75186"/>
                      <a:pt x="155171" y="75587"/>
                      <a:pt x="160570" y="77236"/>
                    </a:cubicBezTo>
                    <a:cubicBezTo>
                      <a:pt x="183610" y="85752"/>
                      <a:pt x="184939" y="107126"/>
                      <a:pt x="196042" y="124091"/>
                    </a:cubicBezTo>
                    <a:cubicBezTo>
                      <a:pt x="201122" y="131855"/>
                      <a:pt x="209620" y="136236"/>
                      <a:pt x="217345" y="138706"/>
                    </a:cubicBezTo>
                    <a:lnTo>
                      <a:pt x="217345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57150" dist="19050" dir="5400000" algn="bl" rotWithShape="0">
                  <a:schemeClr val="dk1">
                    <a:alpha val="30000"/>
                  </a:scheme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1" name="Google Shape;211;p15"/>
              <p:cNvSpPr/>
              <p:nvPr/>
            </p:nvSpPr>
            <p:spPr>
              <a:xfrm rot="5400000">
                <a:off x="4692388" y="708338"/>
                <a:ext cx="5433625" cy="3467675"/>
              </a:xfrm>
              <a:custGeom>
                <a:avLst/>
                <a:gdLst/>
                <a:ahLst/>
                <a:cxnLst/>
                <a:rect l="l" t="t" r="r" b="b"/>
                <a:pathLst>
                  <a:path w="217345" h="138707" extrusionOk="0">
                    <a:moveTo>
                      <a:pt x="1" y="0"/>
                    </a:moveTo>
                    <a:lnTo>
                      <a:pt x="522" y="1964"/>
                    </a:lnTo>
                    <a:cubicBezTo>
                      <a:pt x="5971" y="14509"/>
                      <a:pt x="17609" y="24210"/>
                      <a:pt x="30967" y="27340"/>
                    </a:cubicBezTo>
                    <a:cubicBezTo>
                      <a:pt x="45356" y="30713"/>
                      <a:pt x="61815" y="27089"/>
                      <a:pt x="74141" y="35220"/>
                    </a:cubicBezTo>
                    <a:cubicBezTo>
                      <a:pt x="86536" y="43397"/>
                      <a:pt x="90120" y="60706"/>
                      <a:pt x="102271" y="69242"/>
                    </a:cubicBezTo>
                    <a:cubicBezTo>
                      <a:pt x="109662" y="74432"/>
                      <a:pt x="119066" y="75541"/>
                      <a:pt x="128187" y="75541"/>
                    </a:cubicBezTo>
                    <a:cubicBezTo>
                      <a:pt x="129100" y="75541"/>
                      <a:pt x="130011" y="75530"/>
                      <a:pt x="130917" y="75511"/>
                    </a:cubicBezTo>
                    <a:cubicBezTo>
                      <a:pt x="135219" y="75419"/>
                      <a:pt x="139566" y="75186"/>
                      <a:pt x="143885" y="75186"/>
                    </a:cubicBezTo>
                    <a:cubicBezTo>
                      <a:pt x="149553" y="75186"/>
                      <a:pt x="155171" y="75587"/>
                      <a:pt x="160570" y="77236"/>
                    </a:cubicBezTo>
                    <a:cubicBezTo>
                      <a:pt x="183610" y="85752"/>
                      <a:pt x="184939" y="107126"/>
                      <a:pt x="196042" y="124091"/>
                    </a:cubicBezTo>
                    <a:cubicBezTo>
                      <a:pt x="201122" y="131855"/>
                      <a:pt x="209620" y="136236"/>
                      <a:pt x="217345" y="138706"/>
                    </a:cubicBezTo>
                    <a:lnTo>
                      <a:pt x="217345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  <a:effectLst>
                <a:outerShdw blurRad="57150" dist="19050" dir="5400000" algn="bl" rotWithShape="0">
                  <a:schemeClr val="dk1">
                    <a:alpha val="30000"/>
                  </a:scheme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2" name="Google Shape;212;p15"/>
              <p:cNvSpPr/>
              <p:nvPr/>
            </p:nvSpPr>
            <p:spPr>
              <a:xfrm rot="5400000">
                <a:off x="4951226" y="860738"/>
                <a:ext cx="5433625" cy="3467675"/>
              </a:xfrm>
              <a:custGeom>
                <a:avLst/>
                <a:gdLst/>
                <a:ahLst/>
                <a:cxnLst/>
                <a:rect l="l" t="t" r="r" b="b"/>
                <a:pathLst>
                  <a:path w="217345" h="138707" extrusionOk="0">
                    <a:moveTo>
                      <a:pt x="1" y="0"/>
                    </a:moveTo>
                    <a:lnTo>
                      <a:pt x="522" y="1964"/>
                    </a:lnTo>
                    <a:cubicBezTo>
                      <a:pt x="5971" y="14509"/>
                      <a:pt x="17609" y="24210"/>
                      <a:pt x="30967" y="27340"/>
                    </a:cubicBezTo>
                    <a:cubicBezTo>
                      <a:pt x="45356" y="30713"/>
                      <a:pt x="61815" y="27089"/>
                      <a:pt x="74141" y="35220"/>
                    </a:cubicBezTo>
                    <a:cubicBezTo>
                      <a:pt x="86536" y="43397"/>
                      <a:pt x="90120" y="60706"/>
                      <a:pt x="102271" y="69242"/>
                    </a:cubicBezTo>
                    <a:cubicBezTo>
                      <a:pt x="109662" y="74432"/>
                      <a:pt x="119066" y="75541"/>
                      <a:pt x="128187" y="75541"/>
                    </a:cubicBezTo>
                    <a:cubicBezTo>
                      <a:pt x="129100" y="75541"/>
                      <a:pt x="130011" y="75530"/>
                      <a:pt x="130917" y="75511"/>
                    </a:cubicBezTo>
                    <a:cubicBezTo>
                      <a:pt x="135219" y="75419"/>
                      <a:pt x="139566" y="75186"/>
                      <a:pt x="143885" y="75186"/>
                    </a:cubicBezTo>
                    <a:cubicBezTo>
                      <a:pt x="149553" y="75186"/>
                      <a:pt x="155171" y="75587"/>
                      <a:pt x="160570" y="77236"/>
                    </a:cubicBezTo>
                    <a:cubicBezTo>
                      <a:pt x="183610" y="85752"/>
                      <a:pt x="184939" y="107126"/>
                      <a:pt x="196042" y="124091"/>
                    </a:cubicBezTo>
                    <a:cubicBezTo>
                      <a:pt x="201122" y="131855"/>
                      <a:pt x="209620" y="136236"/>
                      <a:pt x="217345" y="138706"/>
                    </a:cubicBezTo>
                    <a:lnTo>
                      <a:pt x="217345" y="0"/>
                    </a:lnTo>
                    <a:close/>
                  </a:path>
                </a:pathLst>
              </a:custGeom>
              <a:noFill/>
              <a:ln w="19050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3" name="Google Shape;213;p15"/>
              <p:cNvSpPr/>
              <p:nvPr/>
            </p:nvSpPr>
            <p:spPr>
              <a:xfrm rot="5400000">
                <a:off x="7366179" y="2444756"/>
                <a:ext cx="438300" cy="438600"/>
              </a:xfrm>
              <a:prstGeom prst="ellipse">
                <a:avLst/>
              </a:prstGeom>
              <a:noFill/>
              <a:ln w="19050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14" name="Google Shape;214;p15"/>
            <p:cNvGrpSpPr/>
            <p:nvPr/>
          </p:nvGrpSpPr>
          <p:grpSpPr>
            <a:xfrm rot="5400000" flipH="1">
              <a:off x="231613" y="-921002"/>
              <a:ext cx="2615836" cy="3841078"/>
              <a:chOff x="5182786" y="-883900"/>
              <a:chExt cx="4219090" cy="6195288"/>
            </a:xfrm>
          </p:grpSpPr>
          <p:sp>
            <p:nvSpPr>
              <p:cNvPr id="215" name="Google Shape;215;p15"/>
              <p:cNvSpPr/>
              <p:nvPr/>
            </p:nvSpPr>
            <p:spPr>
              <a:xfrm rot="5400000">
                <a:off x="4078610" y="220276"/>
                <a:ext cx="6103591" cy="3895239"/>
              </a:xfrm>
              <a:custGeom>
                <a:avLst/>
                <a:gdLst/>
                <a:ahLst/>
                <a:cxnLst/>
                <a:rect l="l" t="t" r="r" b="b"/>
                <a:pathLst>
                  <a:path w="217345" h="138707" extrusionOk="0">
                    <a:moveTo>
                      <a:pt x="1" y="0"/>
                    </a:moveTo>
                    <a:lnTo>
                      <a:pt x="522" y="1964"/>
                    </a:lnTo>
                    <a:cubicBezTo>
                      <a:pt x="5971" y="14509"/>
                      <a:pt x="17609" y="24210"/>
                      <a:pt x="30967" y="27340"/>
                    </a:cubicBezTo>
                    <a:cubicBezTo>
                      <a:pt x="45356" y="30713"/>
                      <a:pt x="61815" y="27089"/>
                      <a:pt x="74141" y="35220"/>
                    </a:cubicBezTo>
                    <a:cubicBezTo>
                      <a:pt x="86536" y="43397"/>
                      <a:pt x="90120" y="60706"/>
                      <a:pt x="102271" y="69242"/>
                    </a:cubicBezTo>
                    <a:cubicBezTo>
                      <a:pt x="109662" y="74432"/>
                      <a:pt x="119066" y="75541"/>
                      <a:pt x="128187" y="75541"/>
                    </a:cubicBezTo>
                    <a:cubicBezTo>
                      <a:pt x="129100" y="75541"/>
                      <a:pt x="130011" y="75530"/>
                      <a:pt x="130917" y="75511"/>
                    </a:cubicBezTo>
                    <a:cubicBezTo>
                      <a:pt x="135219" y="75419"/>
                      <a:pt x="139566" y="75186"/>
                      <a:pt x="143885" y="75186"/>
                    </a:cubicBezTo>
                    <a:cubicBezTo>
                      <a:pt x="149553" y="75186"/>
                      <a:pt x="155171" y="75587"/>
                      <a:pt x="160570" y="77236"/>
                    </a:cubicBezTo>
                    <a:cubicBezTo>
                      <a:pt x="183610" y="85752"/>
                      <a:pt x="184939" y="107126"/>
                      <a:pt x="196042" y="124091"/>
                    </a:cubicBezTo>
                    <a:cubicBezTo>
                      <a:pt x="201122" y="131855"/>
                      <a:pt x="209620" y="136236"/>
                      <a:pt x="217345" y="138706"/>
                    </a:cubicBezTo>
                    <a:lnTo>
                      <a:pt x="217345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ffectLst>
                <a:outerShdw blurRad="57150" dist="19050" dir="5400000" algn="bl" rotWithShape="0">
                  <a:schemeClr val="dk1">
                    <a:alpha val="30000"/>
                  </a:scheme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6" name="Google Shape;216;p15"/>
              <p:cNvSpPr/>
              <p:nvPr/>
            </p:nvSpPr>
            <p:spPr>
              <a:xfrm rot="5400000">
                <a:off x="4692388" y="708338"/>
                <a:ext cx="5433625" cy="3467675"/>
              </a:xfrm>
              <a:custGeom>
                <a:avLst/>
                <a:gdLst/>
                <a:ahLst/>
                <a:cxnLst/>
                <a:rect l="l" t="t" r="r" b="b"/>
                <a:pathLst>
                  <a:path w="217345" h="138707" extrusionOk="0">
                    <a:moveTo>
                      <a:pt x="1" y="0"/>
                    </a:moveTo>
                    <a:lnTo>
                      <a:pt x="522" y="1964"/>
                    </a:lnTo>
                    <a:cubicBezTo>
                      <a:pt x="5971" y="14509"/>
                      <a:pt x="17609" y="24210"/>
                      <a:pt x="30967" y="27340"/>
                    </a:cubicBezTo>
                    <a:cubicBezTo>
                      <a:pt x="45356" y="30713"/>
                      <a:pt x="61815" y="27089"/>
                      <a:pt x="74141" y="35220"/>
                    </a:cubicBezTo>
                    <a:cubicBezTo>
                      <a:pt x="86536" y="43397"/>
                      <a:pt x="90120" y="60706"/>
                      <a:pt x="102271" y="69242"/>
                    </a:cubicBezTo>
                    <a:cubicBezTo>
                      <a:pt x="109662" y="74432"/>
                      <a:pt x="119066" y="75541"/>
                      <a:pt x="128187" y="75541"/>
                    </a:cubicBezTo>
                    <a:cubicBezTo>
                      <a:pt x="129100" y="75541"/>
                      <a:pt x="130011" y="75530"/>
                      <a:pt x="130917" y="75511"/>
                    </a:cubicBezTo>
                    <a:cubicBezTo>
                      <a:pt x="135219" y="75419"/>
                      <a:pt x="139566" y="75186"/>
                      <a:pt x="143885" y="75186"/>
                    </a:cubicBezTo>
                    <a:cubicBezTo>
                      <a:pt x="149553" y="75186"/>
                      <a:pt x="155171" y="75587"/>
                      <a:pt x="160570" y="77236"/>
                    </a:cubicBezTo>
                    <a:cubicBezTo>
                      <a:pt x="183610" y="85752"/>
                      <a:pt x="184939" y="107126"/>
                      <a:pt x="196042" y="124091"/>
                    </a:cubicBezTo>
                    <a:cubicBezTo>
                      <a:pt x="201122" y="131855"/>
                      <a:pt x="209620" y="136236"/>
                      <a:pt x="217345" y="138706"/>
                    </a:cubicBezTo>
                    <a:lnTo>
                      <a:pt x="217345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  <a:effectLst>
                <a:outerShdw blurRad="57150" dist="19050" dir="5400000" algn="bl" rotWithShape="0">
                  <a:schemeClr val="dk1">
                    <a:alpha val="30000"/>
                  </a:scheme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7" name="Google Shape;217;p15"/>
              <p:cNvSpPr/>
              <p:nvPr/>
            </p:nvSpPr>
            <p:spPr>
              <a:xfrm rot="5400000">
                <a:off x="4951226" y="860738"/>
                <a:ext cx="5433625" cy="3467675"/>
              </a:xfrm>
              <a:custGeom>
                <a:avLst/>
                <a:gdLst/>
                <a:ahLst/>
                <a:cxnLst/>
                <a:rect l="l" t="t" r="r" b="b"/>
                <a:pathLst>
                  <a:path w="217345" h="138707" extrusionOk="0">
                    <a:moveTo>
                      <a:pt x="1" y="0"/>
                    </a:moveTo>
                    <a:lnTo>
                      <a:pt x="522" y="1964"/>
                    </a:lnTo>
                    <a:cubicBezTo>
                      <a:pt x="5971" y="14509"/>
                      <a:pt x="17609" y="24210"/>
                      <a:pt x="30967" y="27340"/>
                    </a:cubicBezTo>
                    <a:cubicBezTo>
                      <a:pt x="45356" y="30713"/>
                      <a:pt x="61815" y="27089"/>
                      <a:pt x="74141" y="35220"/>
                    </a:cubicBezTo>
                    <a:cubicBezTo>
                      <a:pt x="86536" y="43397"/>
                      <a:pt x="90120" y="60706"/>
                      <a:pt x="102271" y="69242"/>
                    </a:cubicBezTo>
                    <a:cubicBezTo>
                      <a:pt x="109662" y="74432"/>
                      <a:pt x="119066" y="75541"/>
                      <a:pt x="128187" y="75541"/>
                    </a:cubicBezTo>
                    <a:cubicBezTo>
                      <a:pt x="129100" y="75541"/>
                      <a:pt x="130011" y="75530"/>
                      <a:pt x="130917" y="75511"/>
                    </a:cubicBezTo>
                    <a:cubicBezTo>
                      <a:pt x="135219" y="75419"/>
                      <a:pt x="139566" y="75186"/>
                      <a:pt x="143885" y="75186"/>
                    </a:cubicBezTo>
                    <a:cubicBezTo>
                      <a:pt x="149553" y="75186"/>
                      <a:pt x="155171" y="75587"/>
                      <a:pt x="160570" y="77236"/>
                    </a:cubicBezTo>
                    <a:cubicBezTo>
                      <a:pt x="183610" y="85752"/>
                      <a:pt x="184939" y="107126"/>
                      <a:pt x="196042" y="124091"/>
                    </a:cubicBezTo>
                    <a:cubicBezTo>
                      <a:pt x="201122" y="131855"/>
                      <a:pt x="209620" y="136236"/>
                      <a:pt x="217345" y="138706"/>
                    </a:cubicBezTo>
                    <a:lnTo>
                      <a:pt x="217345" y="0"/>
                    </a:lnTo>
                    <a:close/>
                  </a:path>
                </a:pathLst>
              </a:custGeom>
              <a:noFill/>
              <a:ln w="19050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8" name="Google Shape;218;p15"/>
              <p:cNvSpPr/>
              <p:nvPr/>
            </p:nvSpPr>
            <p:spPr>
              <a:xfrm rot="5400000">
                <a:off x="8034486" y="3207700"/>
                <a:ext cx="438300" cy="438600"/>
              </a:xfrm>
              <a:prstGeom prst="ellipse">
                <a:avLst/>
              </a:prstGeom>
              <a:noFill/>
              <a:ln w="19050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1">
  <p:cSld name="CUSTOM_4_1">
    <p:spTree>
      <p:nvGrpSpPr>
        <p:cNvPr id="1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0" name="Google Shape;220;p16"/>
          <p:cNvGrpSpPr/>
          <p:nvPr/>
        </p:nvGrpSpPr>
        <p:grpSpPr>
          <a:xfrm>
            <a:off x="-834322" y="2759280"/>
            <a:ext cx="10678797" cy="2903595"/>
            <a:chOff x="-834322" y="2759280"/>
            <a:chExt cx="10678797" cy="2903595"/>
          </a:xfrm>
        </p:grpSpPr>
        <p:grpSp>
          <p:nvGrpSpPr>
            <p:cNvPr id="221" name="Google Shape;221;p16"/>
            <p:cNvGrpSpPr/>
            <p:nvPr/>
          </p:nvGrpSpPr>
          <p:grpSpPr>
            <a:xfrm flipH="1">
              <a:off x="-834322" y="3009330"/>
              <a:ext cx="5860134" cy="2653545"/>
              <a:chOff x="3222341" y="2753230"/>
              <a:chExt cx="5860134" cy="2653545"/>
            </a:xfrm>
          </p:grpSpPr>
          <p:sp>
            <p:nvSpPr>
              <p:cNvPr id="222" name="Google Shape;222;p16"/>
              <p:cNvSpPr/>
              <p:nvPr/>
            </p:nvSpPr>
            <p:spPr>
              <a:xfrm rot="10800000" flipH="1">
                <a:off x="3222341" y="3174607"/>
                <a:ext cx="5707897" cy="1968893"/>
              </a:xfrm>
              <a:custGeom>
                <a:avLst/>
                <a:gdLst/>
                <a:ahLst/>
                <a:cxnLst/>
                <a:rect l="l" t="t" r="r" b="b"/>
                <a:pathLst>
                  <a:path w="153191" h="52842" extrusionOk="0">
                    <a:moveTo>
                      <a:pt x="0" y="0"/>
                    </a:moveTo>
                    <a:cubicBezTo>
                      <a:pt x="4481" y="2713"/>
                      <a:pt x="9509" y="4703"/>
                      <a:pt x="14799" y="5759"/>
                    </a:cubicBezTo>
                    <a:cubicBezTo>
                      <a:pt x="29021" y="8596"/>
                      <a:pt x="45208" y="5240"/>
                      <a:pt x="57446" y="12297"/>
                    </a:cubicBezTo>
                    <a:cubicBezTo>
                      <a:pt x="69754" y="19396"/>
                      <a:pt x="73474" y="34638"/>
                      <a:pt x="85546" y="42054"/>
                    </a:cubicBezTo>
                    <a:cubicBezTo>
                      <a:pt x="92575" y="46372"/>
                      <a:pt x="101382" y="47371"/>
                      <a:pt x="110011" y="47371"/>
                    </a:cubicBezTo>
                    <a:cubicBezTo>
                      <a:pt x="111299" y="47371"/>
                      <a:pt x="112582" y="47349"/>
                      <a:pt x="113855" y="47312"/>
                    </a:cubicBezTo>
                    <a:cubicBezTo>
                      <a:pt x="118492" y="47178"/>
                      <a:pt x="123180" y="46895"/>
                      <a:pt x="127830" y="46895"/>
                    </a:cubicBezTo>
                    <a:cubicBezTo>
                      <a:pt x="133013" y="46895"/>
                      <a:pt x="138147" y="47247"/>
                      <a:pt x="143107" y="48549"/>
                    </a:cubicBezTo>
                    <a:cubicBezTo>
                      <a:pt x="146702" y="49494"/>
                      <a:pt x="150101" y="50962"/>
                      <a:pt x="153191" y="52842"/>
                    </a:cubicBezTo>
                    <a:lnTo>
                      <a:pt x="153191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  <a:effectLst>
                <a:outerShdw blurRad="57150" dist="19050" dir="18000000" algn="bl" rotWithShape="0">
                  <a:schemeClr val="dk1">
                    <a:alpha val="30000"/>
                  </a:scheme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3" name="Google Shape;223;p16"/>
              <p:cNvSpPr/>
              <p:nvPr/>
            </p:nvSpPr>
            <p:spPr>
              <a:xfrm rot="10800000" flipH="1">
                <a:off x="3298541" y="3403207"/>
                <a:ext cx="5707897" cy="1968893"/>
              </a:xfrm>
              <a:custGeom>
                <a:avLst/>
                <a:gdLst/>
                <a:ahLst/>
                <a:cxnLst/>
                <a:rect l="l" t="t" r="r" b="b"/>
                <a:pathLst>
                  <a:path w="153191" h="52842" extrusionOk="0">
                    <a:moveTo>
                      <a:pt x="0" y="0"/>
                    </a:moveTo>
                    <a:cubicBezTo>
                      <a:pt x="4481" y="2713"/>
                      <a:pt x="9509" y="4703"/>
                      <a:pt x="14799" y="5759"/>
                    </a:cubicBezTo>
                    <a:cubicBezTo>
                      <a:pt x="29021" y="8596"/>
                      <a:pt x="45208" y="5240"/>
                      <a:pt x="57446" y="12297"/>
                    </a:cubicBezTo>
                    <a:cubicBezTo>
                      <a:pt x="69754" y="19396"/>
                      <a:pt x="73474" y="34638"/>
                      <a:pt x="85546" y="42054"/>
                    </a:cubicBezTo>
                    <a:cubicBezTo>
                      <a:pt x="92575" y="46372"/>
                      <a:pt x="101382" y="47371"/>
                      <a:pt x="110011" y="47371"/>
                    </a:cubicBezTo>
                    <a:cubicBezTo>
                      <a:pt x="111299" y="47371"/>
                      <a:pt x="112582" y="47349"/>
                      <a:pt x="113855" y="47312"/>
                    </a:cubicBezTo>
                    <a:cubicBezTo>
                      <a:pt x="118492" y="47178"/>
                      <a:pt x="123180" y="46895"/>
                      <a:pt x="127830" y="46895"/>
                    </a:cubicBezTo>
                    <a:cubicBezTo>
                      <a:pt x="133013" y="46895"/>
                      <a:pt x="138147" y="47247"/>
                      <a:pt x="143107" y="48549"/>
                    </a:cubicBezTo>
                    <a:cubicBezTo>
                      <a:pt x="146702" y="49494"/>
                      <a:pt x="150101" y="50962"/>
                      <a:pt x="153191" y="52842"/>
                    </a:cubicBezTo>
                    <a:lnTo>
                      <a:pt x="153191" y="0"/>
                    </a:lnTo>
                    <a:close/>
                  </a:path>
                </a:pathLst>
              </a:custGeom>
              <a:noFill/>
              <a:ln w="19050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4" name="Google Shape;224;p16"/>
              <p:cNvSpPr/>
              <p:nvPr/>
            </p:nvSpPr>
            <p:spPr>
              <a:xfrm rot="10800000" flipH="1">
                <a:off x="5130341" y="2753230"/>
                <a:ext cx="3799734" cy="2424945"/>
              </a:xfrm>
              <a:custGeom>
                <a:avLst/>
                <a:gdLst/>
                <a:ahLst/>
                <a:cxnLst/>
                <a:rect l="l" t="t" r="r" b="b"/>
                <a:pathLst>
                  <a:path w="217345" h="138707" extrusionOk="0">
                    <a:moveTo>
                      <a:pt x="1" y="0"/>
                    </a:moveTo>
                    <a:lnTo>
                      <a:pt x="522" y="1964"/>
                    </a:lnTo>
                    <a:cubicBezTo>
                      <a:pt x="5971" y="14509"/>
                      <a:pt x="17609" y="24210"/>
                      <a:pt x="30967" y="27340"/>
                    </a:cubicBezTo>
                    <a:cubicBezTo>
                      <a:pt x="45356" y="30713"/>
                      <a:pt x="61815" y="27089"/>
                      <a:pt x="74141" y="35220"/>
                    </a:cubicBezTo>
                    <a:cubicBezTo>
                      <a:pt x="86536" y="43397"/>
                      <a:pt x="90120" y="60706"/>
                      <a:pt x="102271" y="69242"/>
                    </a:cubicBezTo>
                    <a:cubicBezTo>
                      <a:pt x="109662" y="74432"/>
                      <a:pt x="119066" y="75541"/>
                      <a:pt x="128187" y="75541"/>
                    </a:cubicBezTo>
                    <a:cubicBezTo>
                      <a:pt x="129100" y="75541"/>
                      <a:pt x="130011" y="75530"/>
                      <a:pt x="130917" y="75511"/>
                    </a:cubicBezTo>
                    <a:cubicBezTo>
                      <a:pt x="135219" y="75419"/>
                      <a:pt x="139566" y="75186"/>
                      <a:pt x="143885" y="75186"/>
                    </a:cubicBezTo>
                    <a:cubicBezTo>
                      <a:pt x="149553" y="75186"/>
                      <a:pt x="155171" y="75587"/>
                      <a:pt x="160570" y="77236"/>
                    </a:cubicBezTo>
                    <a:cubicBezTo>
                      <a:pt x="183610" y="85752"/>
                      <a:pt x="184939" y="107126"/>
                      <a:pt x="196042" y="124091"/>
                    </a:cubicBezTo>
                    <a:cubicBezTo>
                      <a:pt x="201122" y="131855"/>
                      <a:pt x="209620" y="136236"/>
                      <a:pt x="217345" y="138706"/>
                    </a:cubicBezTo>
                    <a:lnTo>
                      <a:pt x="217345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57150" dist="19050" dir="18000000" algn="bl" rotWithShape="0">
                  <a:schemeClr val="dk1">
                    <a:alpha val="30000"/>
                  </a:scheme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5" name="Google Shape;225;p16"/>
              <p:cNvSpPr/>
              <p:nvPr/>
            </p:nvSpPr>
            <p:spPr>
              <a:xfrm rot="10800000" flipH="1">
                <a:off x="5282741" y="2981830"/>
                <a:ext cx="3799734" cy="2424945"/>
              </a:xfrm>
              <a:custGeom>
                <a:avLst/>
                <a:gdLst/>
                <a:ahLst/>
                <a:cxnLst/>
                <a:rect l="l" t="t" r="r" b="b"/>
                <a:pathLst>
                  <a:path w="217345" h="138707" extrusionOk="0">
                    <a:moveTo>
                      <a:pt x="1" y="0"/>
                    </a:moveTo>
                    <a:lnTo>
                      <a:pt x="522" y="1964"/>
                    </a:lnTo>
                    <a:cubicBezTo>
                      <a:pt x="5971" y="14509"/>
                      <a:pt x="17609" y="24210"/>
                      <a:pt x="30967" y="27340"/>
                    </a:cubicBezTo>
                    <a:cubicBezTo>
                      <a:pt x="45356" y="30713"/>
                      <a:pt x="61815" y="27089"/>
                      <a:pt x="74141" y="35220"/>
                    </a:cubicBezTo>
                    <a:cubicBezTo>
                      <a:pt x="86536" y="43397"/>
                      <a:pt x="90120" y="60706"/>
                      <a:pt x="102271" y="69242"/>
                    </a:cubicBezTo>
                    <a:cubicBezTo>
                      <a:pt x="109662" y="74432"/>
                      <a:pt x="119066" y="75541"/>
                      <a:pt x="128187" y="75541"/>
                    </a:cubicBezTo>
                    <a:cubicBezTo>
                      <a:pt x="129100" y="75541"/>
                      <a:pt x="130011" y="75530"/>
                      <a:pt x="130917" y="75511"/>
                    </a:cubicBezTo>
                    <a:cubicBezTo>
                      <a:pt x="135219" y="75419"/>
                      <a:pt x="139566" y="75186"/>
                      <a:pt x="143885" y="75186"/>
                    </a:cubicBezTo>
                    <a:cubicBezTo>
                      <a:pt x="149553" y="75186"/>
                      <a:pt x="155171" y="75587"/>
                      <a:pt x="160570" y="77236"/>
                    </a:cubicBezTo>
                    <a:cubicBezTo>
                      <a:pt x="183610" y="85752"/>
                      <a:pt x="184939" y="107126"/>
                      <a:pt x="196042" y="124091"/>
                    </a:cubicBezTo>
                    <a:cubicBezTo>
                      <a:pt x="201122" y="131855"/>
                      <a:pt x="209620" y="136236"/>
                      <a:pt x="217345" y="138706"/>
                    </a:cubicBezTo>
                    <a:lnTo>
                      <a:pt x="217345" y="0"/>
                    </a:lnTo>
                    <a:close/>
                  </a:path>
                </a:pathLst>
              </a:custGeom>
              <a:noFill/>
              <a:ln w="19050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26" name="Google Shape;226;p16"/>
            <p:cNvGrpSpPr/>
            <p:nvPr/>
          </p:nvGrpSpPr>
          <p:grpSpPr>
            <a:xfrm flipH="1">
              <a:off x="4136578" y="2759280"/>
              <a:ext cx="5707897" cy="2653545"/>
              <a:chOff x="-792247" y="2911680"/>
              <a:chExt cx="5707897" cy="2653545"/>
            </a:xfrm>
          </p:grpSpPr>
          <p:sp>
            <p:nvSpPr>
              <p:cNvPr id="227" name="Google Shape;227;p16"/>
              <p:cNvSpPr/>
              <p:nvPr/>
            </p:nvSpPr>
            <p:spPr>
              <a:xfrm rot="10800000">
                <a:off x="-792247" y="3333057"/>
                <a:ext cx="5707897" cy="1968893"/>
              </a:xfrm>
              <a:custGeom>
                <a:avLst/>
                <a:gdLst/>
                <a:ahLst/>
                <a:cxnLst/>
                <a:rect l="l" t="t" r="r" b="b"/>
                <a:pathLst>
                  <a:path w="153191" h="52842" extrusionOk="0">
                    <a:moveTo>
                      <a:pt x="0" y="0"/>
                    </a:moveTo>
                    <a:cubicBezTo>
                      <a:pt x="4481" y="2713"/>
                      <a:pt x="9509" y="4703"/>
                      <a:pt x="14799" y="5759"/>
                    </a:cubicBezTo>
                    <a:cubicBezTo>
                      <a:pt x="29021" y="8596"/>
                      <a:pt x="45208" y="5240"/>
                      <a:pt x="57446" y="12297"/>
                    </a:cubicBezTo>
                    <a:cubicBezTo>
                      <a:pt x="69754" y="19396"/>
                      <a:pt x="73474" y="34638"/>
                      <a:pt x="85546" y="42054"/>
                    </a:cubicBezTo>
                    <a:cubicBezTo>
                      <a:pt x="92575" y="46372"/>
                      <a:pt x="101382" y="47371"/>
                      <a:pt x="110011" y="47371"/>
                    </a:cubicBezTo>
                    <a:cubicBezTo>
                      <a:pt x="111299" y="47371"/>
                      <a:pt x="112582" y="47349"/>
                      <a:pt x="113855" y="47312"/>
                    </a:cubicBezTo>
                    <a:cubicBezTo>
                      <a:pt x="118492" y="47178"/>
                      <a:pt x="123180" y="46895"/>
                      <a:pt x="127830" y="46895"/>
                    </a:cubicBezTo>
                    <a:cubicBezTo>
                      <a:pt x="133013" y="46895"/>
                      <a:pt x="138147" y="47247"/>
                      <a:pt x="143107" y="48549"/>
                    </a:cubicBezTo>
                    <a:cubicBezTo>
                      <a:pt x="146702" y="49494"/>
                      <a:pt x="150101" y="50962"/>
                      <a:pt x="153191" y="52842"/>
                    </a:cubicBezTo>
                    <a:lnTo>
                      <a:pt x="153191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ffectLst>
                <a:outerShdw blurRad="57150" dist="19050" dir="18000000" algn="bl" rotWithShape="0">
                  <a:schemeClr val="dk1">
                    <a:alpha val="30000"/>
                  </a:scheme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8" name="Google Shape;228;p16"/>
              <p:cNvSpPr/>
              <p:nvPr/>
            </p:nvSpPr>
            <p:spPr>
              <a:xfrm rot="10800000">
                <a:off x="-258684" y="2911680"/>
                <a:ext cx="3799734" cy="2424945"/>
              </a:xfrm>
              <a:custGeom>
                <a:avLst/>
                <a:gdLst/>
                <a:ahLst/>
                <a:cxnLst/>
                <a:rect l="l" t="t" r="r" b="b"/>
                <a:pathLst>
                  <a:path w="217345" h="138707" extrusionOk="0">
                    <a:moveTo>
                      <a:pt x="1" y="0"/>
                    </a:moveTo>
                    <a:lnTo>
                      <a:pt x="522" y="1964"/>
                    </a:lnTo>
                    <a:cubicBezTo>
                      <a:pt x="5971" y="14509"/>
                      <a:pt x="17609" y="24210"/>
                      <a:pt x="30967" y="27340"/>
                    </a:cubicBezTo>
                    <a:cubicBezTo>
                      <a:pt x="45356" y="30713"/>
                      <a:pt x="61815" y="27089"/>
                      <a:pt x="74141" y="35220"/>
                    </a:cubicBezTo>
                    <a:cubicBezTo>
                      <a:pt x="86536" y="43397"/>
                      <a:pt x="90120" y="60706"/>
                      <a:pt x="102271" y="69242"/>
                    </a:cubicBezTo>
                    <a:cubicBezTo>
                      <a:pt x="109662" y="74432"/>
                      <a:pt x="119066" y="75541"/>
                      <a:pt x="128187" y="75541"/>
                    </a:cubicBezTo>
                    <a:cubicBezTo>
                      <a:pt x="129100" y="75541"/>
                      <a:pt x="130011" y="75530"/>
                      <a:pt x="130917" y="75511"/>
                    </a:cubicBezTo>
                    <a:cubicBezTo>
                      <a:pt x="135219" y="75419"/>
                      <a:pt x="139566" y="75186"/>
                      <a:pt x="143885" y="75186"/>
                    </a:cubicBezTo>
                    <a:cubicBezTo>
                      <a:pt x="149553" y="75186"/>
                      <a:pt x="155171" y="75587"/>
                      <a:pt x="160570" y="77236"/>
                    </a:cubicBezTo>
                    <a:cubicBezTo>
                      <a:pt x="183610" y="85752"/>
                      <a:pt x="184939" y="107126"/>
                      <a:pt x="196042" y="124091"/>
                    </a:cubicBezTo>
                    <a:cubicBezTo>
                      <a:pt x="201122" y="131855"/>
                      <a:pt x="209620" y="136236"/>
                      <a:pt x="217345" y="138706"/>
                    </a:cubicBezTo>
                    <a:lnTo>
                      <a:pt x="217345" y="0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  <a:effectLst>
                <a:outerShdw blurRad="57150" dist="19050" dir="18000000" algn="bl" rotWithShape="0">
                  <a:schemeClr val="dk1">
                    <a:alpha val="30000"/>
                  </a:scheme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9" name="Google Shape;229;p16"/>
              <p:cNvSpPr/>
              <p:nvPr/>
            </p:nvSpPr>
            <p:spPr>
              <a:xfrm rot="10800000">
                <a:off x="-411084" y="3140280"/>
                <a:ext cx="3799734" cy="2424945"/>
              </a:xfrm>
              <a:custGeom>
                <a:avLst/>
                <a:gdLst/>
                <a:ahLst/>
                <a:cxnLst/>
                <a:rect l="l" t="t" r="r" b="b"/>
                <a:pathLst>
                  <a:path w="217345" h="138707" extrusionOk="0">
                    <a:moveTo>
                      <a:pt x="1" y="0"/>
                    </a:moveTo>
                    <a:lnTo>
                      <a:pt x="522" y="1964"/>
                    </a:lnTo>
                    <a:cubicBezTo>
                      <a:pt x="5971" y="14509"/>
                      <a:pt x="17609" y="24210"/>
                      <a:pt x="30967" y="27340"/>
                    </a:cubicBezTo>
                    <a:cubicBezTo>
                      <a:pt x="45356" y="30713"/>
                      <a:pt x="61815" y="27089"/>
                      <a:pt x="74141" y="35220"/>
                    </a:cubicBezTo>
                    <a:cubicBezTo>
                      <a:pt x="86536" y="43397"/>
                      <a:pt x="90120" y="60706"/>
                      <a:pt x="102271" y="69242"/>
                    </a:cubicBezTo>
                    <a:cubicBezTo>
                      <a:pt x="109662" y="74432"/>
                      <a:pt x="119066" y="75541"/>
                      <a:pt x="128187" y="75541"/>
                    </a:cubicBezTo>
                    <a:cubicBezTo>
                      <a:pt x="129100" y="75541"/>
                      <a:pt x="130011" y="75530"/>
                      <a:pt x="130917" y="75511"/>
                    </a:cubicBezTo>
                    <a:cubicBezTo>
                      <a:pt x="135219" y="75419"/>
                      <a:pt x="139566" y="75186"/>
                      <a:pt x="143885" y="75186"/>
                    </a:cubicBezTo>
                    <a:cubicBezTo>
                      <a:pt x="149553" y="75186"/>
                      <a:pt x="155171" y="75587"/>
                      <a:pt x="160570" y="77236"/>
                    </a:cubicBezTo>
                    <a:cubicBezTo>
                      <a:pt x="183610" y="85752"/>
                      <a:pt x="184939" y="107126"/>
                      <a:pt x="196042" y="124091"/>
                    </a:cubicBezTo>
                    <a:cubicBezTo>
                      <a:pt x="201122" y="131855"/>
                      <a:pt x="209620" y="136236"/>
                      <a:pt x="217345" y="138706"/>
                    </a:cubicBezTo>
                    <a:lnTo>
                      <a:pt x="217345" y="0"/>
                    </a:lnTo>
                    <a:close/>
                  </a:path>
                </a:pathLst>
              </a:custGeom>
              <a:noFill/>
              <a:ln w="19050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>
            <a:spLocks noGrp="1"/>
          </p:cNvSpPr>
          <p:nvPr>
            <p:ph type="title"/>
          </p:nvPr>
        </p:nvSpPr>
        <p:spPr>
          <a:xfrm>
            <a:off x="2706750" y="2357200"/>
            <a:ext cx="3730500" cy="1074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0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3" name="Google Shape;13;p3"/>
          <p:cNvSpPr txBox="1">
            <a:spLocks noGrp="1"/>
          </p:cNvSpPr>
          <p:nvPr>
            <p:ph type="title" idx="2" hasCustomPrompt="1"/>
          </p:nvPr>
        </p:nvSpPr>
        <p:spPr>
          <a:xfrm>
            <a:off x="3359350" y="1388500"/>
            <a:ext cx="2425200" cy="968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6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grpSp>
        <p:nvGrpSpPr>
          <p:cNvPr id="14" name="Google Shape;14;p3"/>
          <p:cNvGrpSpPr/>
          <p:nvPr/>
        </p:nvGrpSpPr>
        <p:grpSpPr>
          <a:xfrm>
            <a:off x="-2057400" y="-459936"/>
            <a:ext cx="11916300" cy="5990006"/>
            <a:chOff x="-2057400" y="-459936"/>
            <a:chExt cx="11916300" cy="5990006"/>
          </a:xfrm>
        </p:grpSpPr>
        <p:grpSp>
          <p:nvGrpSpPr>
            <p:cNvPr id="15" name="Google Shape;15;p3"/>
            <p:cNvGrpSpPr/>
            <p:nvPr/>
          </p:nvGrpSpPr>
          <p:grpSpPr>
            <a:xfrm>
              <a:off x="4296500" y="-459936"/>
              <a:ext cx="5562400" cy="3732561"/>
              <a:chOff x="4296500" y="-459936"/>
              <a:chExt cx="5562400" cy="3732561"/>
            </a:xfrm>
          </p:grpSpPr>
          <p:grpSp>
            <p:nvGrpSpPr>
              <p:cNvPr id="16" name="Google Shape;16;p3"/>
              <p:cNvGrpSpPr/>
              <p:nvPr/>
            </p:nvGrpSpPr>
            <p:grpSpPr>
              <a:xfrm>
                <a:off x="4296500" y="-459936"/>
                <a:ext cx="5562400" cy="3732561"/>
                <a:chOff x="4296500" y="-459936"/>
                <a:chExt cx="5562400" cy="3732561"/>
              </a:xfrm>
            </p:grpSpPr>
            <p:sp>
              <p:nvSpPr>
                <p:cNvPr id="17" name="Google Shape;17;p3"/>
                <p:cNvSpPr/>
                <p:nvPr/>
              </p:nvSpPr>
              <p:spPr>
                <a:xfrm>
                  <a:off x="4296500" y="-195050"/>
                  <a:ext cx="5433625" cy="34676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17345" h="138707" extrusionOk="0">
                      <a:moveTo>
                        <a:pt x="1" y="0"/>
                      </a:moveTo>
                      <a:lnTo>
                        <a:pt x="522" y="1964"/>
                      </a:lnTo>
                      <a:cubicBezTo>
                        <a:pt x="5971" y="14509"/>
                        <a:pt x="17609" y="24210"/>
                        <a:pt x="30967" y="27340"/>
                      </a:cubicBezTo>
                      <a:cubicBezTo>
                        <a:pt x="45356" y="30713"/>
                        <a:pt x="61815" y="27089"/>
                        <a:pt x="74141" y="35220"/>
                      </a:cubicBezTo>
                      <a:cubicBezTo>
                        <a:pt x="86536" y="43397"/>
                        <a:pt x="90120" y="60706"/>
                        <a:pt x="102271" y="69242"/>
                      </a:cubicBezTo>
                      <a:cubicBezTo>
                        <a:pt x="109662" y="74432"/>
                        <a:pt x="119066" y="75541"/>
                        <a:pt x="128187" y="75541"/>
                      </a:cubicBezTo>
                      <a:cubicBezTo>
                        <a:pt x="129100" y="75541"/>
                        <a:pt x="130011" y="75530"/>
                        <a:pt x="130917" y="75511"/>
                      </a:cubicBezTo>
                      <a:cubicBezTo>
                        <a:pt x="135219" y="75419"/>
                        <a:pt x="139566" y="75186"/>
                        <a:pt x="143885" y="75186"/>
                      </a:cubicBezTo>
                      <a:cubicBezTo>
                        <a:pt x="149553" y="75186"/>
                        <a:pt x="155171" y="75587"/>
                        <a:pt x="160570" y="77236"/>
                      </a:cubicBezTo>
                      <a:cubicBezTo>
                        <a:pt x="183610" y="85752"/>
                        <a:pt x="184939" y="107126"/>
                        <a:pt x="196042" y="124091"/>
                      </a:cubicBezTo>
                      <a:cubicBezTo>
                        <a:pt x="201122" y="131855"/>
                        <a:pt x="209620" y="136236"/>
                        <a:pt x="217345" y="138706"/>
                      </a:cubicBezTo>
                      <a:lnTo>
                        <a:pt x="217345" y="0"/>
                      </a:lnTo>
                      <a:close/>
                    </a:path>
                  </a:pathLst>
                </a:custGeom>
                <a:solidFill>
                  <a:schemeClr val="lt2"/>
                </a:solidFill>
                <a:ln>
                  <a:noFill/>
                </a:ln>
                <a:effectLst>
                  <a:outerShdw blurRad="57150" dist="19050" dir="5400000" algn="bl" rotWithShape="0">
                    <a:schemeClr val="dk1">
                      <a:alpha val="30000"/>
                    </a:scheme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8" name="Google Shape;18;p3"/>
                <p:cNvSpPr/>
                <p:nvPr/>
              </p:nvSpPr>
              <p:spPr>
                <a:xfrm>
                  <a:off x="4372700" y="-459936"/>
                  <a:ext cx="5433625" cy="34676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17345" h="138707" extrusionOk="0">
                      <a:moveTo>
                        <a:pt x="1" y="0"/>
                      </a:moveTo>
                      <a:lnTo>
                        <a:pt x="522" y="1964"/>
                      </a:lnTo>
                      <a:cubicBezTo>
                        <a:pt x="5971" y="14509"/>
                        <a:pt x="17609" y="24210"/>
                        <a:pt x="30967" y="27340"/>
                      </a:cubicBezTo>
                      <a:cubicBezTo>
                        <a:pt x="45356" y="30713"/>
                        <a:pt x="61815" y="27089"/>
                        <a:pt x="74141" y="35220"/>
                      </a:cubicBezTo>
                      <a:cubicBezTo>
                        <a:pt x="86536" y="43397"/>
                        <a:pt x="90120" y="60706"/>
                        <a:pt x="102271" y="69242"/>
                      </a:cubicBezTo>
                      <a:cubicBezTo>
                        <a:pt x="109662" y="74432"/>
                        <a:pt x="119066" y="75541"/>
                        <a:pt x="128187" y="75541"/>
                      </a:cubicBezTo>
                      <a:cubicBezTo>
                        <a:pt x="129100" y="75541"/>
                        <a:pt x="130011" y="75530"/>
                        <a:pt x="130917" y="75511"/>
                      </a:cubicBezTo>
                      <a:cubicBezTo>
                        <a:pt x="135219" y="75419"/>
                        <a:pt x="139566" y="75186"/>
                        <a:pt x="143885" y="75186"/>
                      </a:cubicBezTo>
                      <a:cubicBezTo>
                        <a:pt x="149553" y="75186"/>
                        <a:pt x="155171" y="75587"/>
                        <a:pt x="160570" y="77236"/>
                      </a:cubicBezTo>
                      <a:cubicBezTo>
                        <a:pt x="183610" y="85752"/>
                        <a:pt x="184939" y="107126"/>
                        <a:pt x="196042" y="124091"/>
                      </a:cubicBezTo>
                      <a:cubicBezTo>
                        <a:pt x="201122" y="131855"/>
                        <a:pt x="209620" y="136236"/>
                        <a:pt x="217345" y="138706"/>
                      </a:cubicBezTo>
                      <a:lnTo>
                        <a:pt x="217345" y="0"/>
                      </a:lnTo>
                      <a:close/>
                    </a:path>
                  </a:pathLst>
                </a:custGeom>
                <a:noFill/>
                <a:ln w="19050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9" name="Google Shape;19;p3"/>
                <p:cNvSpPr/>
                <p:nvPr/>
              </p:nvSpPr>
              <p:spPr>
                <a:xfrm>
                  <a:off x="5496850" y="-195050"/>
                  <a:ext cx="4209650" cy="19057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8386" h="76231" extrusionOk="0">
                      <a:moveTo>
                        <a:pt x="0" y="0"/>
                      </a:moveTo>
                      <a:cubicBezTo>
                        <a:pt x="5697" y="12163"/>
                        <a:pt x="17258" y="21457"/>
                        <a:pt x="30414" y="24389"/>
                      </a:cubicBezTo>
                      <a:cubicBezTo>
                        <a:pt x="44839" y="27603"/>
                        <a:pt x="61258" y="23801"/>
                        <a:pt x="73670" y="31798"/>
                      </a:cubicBezTo>
                      <a:cubicBezTo>
                        <a:pt x="86154" y="39840"/>
                        <a:pt x="89927" y="57108"/>
                        <a:pt x="102171" y="65509"/>
                      </a:cubicBezTo>
                      <a:cubicBezTo>
                        <a:pt x="109301" y="70401"/>
                        <a:pt x="118234" y="71533"/>
                        <a:pt x="126986" y="71533"/>
                      </a:cubicBezTo>
                      <a:cubicBezTo>
                        <a:pt x="128292" y="71533"/>
                        <a:pt x="129593" y="71507"/>
                        <a:pt x="130884" y="71466"/>
                      </a:cubicBezTo>
                      <a:cubicBezTo>
                        <a:pt x="135589" y="71314"/>
                        <a:pt x="140346" y="70993"/>
                        <a:pt x="145064" y="70993"/>
                      </a:cubicBezTo>
                      <a:cubicBezTo>
                        <a:pt x="150319" y="70993"/>
                        <a:pt x="155524" y="71391"/>
                        <a:pt x="160552" y="72867"/>
                      </a:cubicBezTo>
                      <a:cubicBezTo>
                        <a:pt x="163292" y="73671"/>
                        <a:pt x="165921" y="74811"/>
                        <a:pt x="168386" y="76230"/>
                      </a:cubicBezTo>
                      <a:lnTo>
                        <a:pt x="168386" y="0"/>
                      </a:ln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  <a:effectLst>
                  <a:outerShdw blurRad="57150" dist="19050" dir="5400000" algn="bl" rotWithShape="0">
                    <a:schemeClr val="dk1">
                      <a:alpha val="30000"/>
                    </a:scheme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0" name="Google Shape;20;p3"/>
                <p:cNvSpPr/>
                <p:nvPr/>
              </p:nvSpPr>
              <p:spPr>
                <a:xfrm>
                  <a:off x="6417700" y="-195050"/>
                  <a:ext cx="3288800" cy="14415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31552" h="57662" extrusionOk="0">
                      <a:moveTo>
                        <a:pt x="1" y="0"/>
                      </a:moveTo>
                      <a:cubicBezTo>
                        <a:pt x="6029" y="8587"/>
                        <a:pt x="16044" y="14994"/>
                        <a:pt x="27253" y="17201"/>
                      </a:cubicBezTo>
                      <a:cubicBezTo>
                        <a:pt x="41264" y="19961"/>
                        <a:pt x="57211" y="16697"/>
                        <a:pt x="69267" y="23559"/>
                      </a:cubicBezTo>
                      <a:cubicBezTo>
                        <a:pt x="81393" y="30462"/>
                        <a:pt x="85057" y="45282"/>
                        <a:pt x="96950" y="52493"/>
                      </a:cubicBezTo>
                      <a:cubicBezTo>
                        <a:pt x="103872" y="56691"/>
                        <a:pt x="112548" y="57662"/>
                        <a:pt x="121047" y="57662"/>
                      </a:cubicBezTo>
                      <a:cubicBezTo>
                        <a:pt x="122317" y="57662"/>
                        <a:pt x="123582" y="57640"/>
                        <a:pt x="124838" y="57604"/>
                      </a:cubicBezTo>
                      <a:cubicBezTo>
                        <a:pt x="127066" y="57541"/>
                        <a:pt x="129309" y="57444"/>
                        <a:pt x="131552" y="57360"/>
                      </a:cubicBezTo>
                      <a:lnTo>
                        <a:pt x="131552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ffectLst>
                  <a:outerShdw blurRad="57150" dist="19050" dir="5400000" algn="bl" rotWithShape="0">
                    <a:schemeClr val="dk1">
                      <a:alpha val="30000"/>
                    </a:scheme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1" name="Google Shape;21;p3"/>
                <p:cNvSpPr/>
                <p:nvPr/>
              </p:nvSpPr>
              <p:spPr>
                <a:xfrm>
                  <a:off x="6570100" y="-347450"/>
                  <a:ext cx="3288800" cy="14415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31552" h="57662" extrusionOk="0">
                      <a:moveTo>
                        <a:pt x="1" y="0"/>
                      </a:moveTo>
                      <a:cubicBezTo>
                        <a:pt x="6029" y="8587"/>
                        <a:pt x="16044" y="14994"/>
                        <a:pt x="27253" y="17201"/>
                      </a:cubicBezTo>
                      <a:cubicBezTo>
                        <a:pt x="41264" y="19961"/>
                        <a:pt x="57211" y="16697"/>
                        <a:pt x="69267" y="23559"/>
                      </a:cubicBezTo>
                      <a:cubicBezTo>
                        <a:pt x="81393" y="30462"/>
                        <a:pt x="85057" y="45282"/>
                        <a:pt x="96950" y="52493"/>
                      </a:cubicBezTo>
                      <a:cubicBezTo>
                        <a:pt x="103872" y="56691"/>
                        <a:pt x="112548" y="57662"/>
                        <a:pt x="121047" y="57662"/>
                      </a:cubicBezTo>
                      <a:cubicBezTo>
                        <a:pt x="122317" y="57662"/>
                        <a:pt x="123582" y="57640"/>
                        <a:pt x="124838" y="57604"/>
                      </a:cubicBezTo>
                      <a:cubicBezTo>
                        <a:pt x="127066" y="57541"/>
                        <a:pt x="129309" y="57444"/>
                        <a:pt x="131552" y="57360"/>
                      </a:cubicBezTo>
                      <a:lnTo>
                        <a:pt x="131552" y="0"/>
                      </a:lnTo>
                      <a:close/>
                    </a:path>
                  </a:pathLst>
                </a:custGeom>
                <a:noFill/>
                <a:ln w="19050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sp>
            <p:nvSpPr>
              <p:cNvPr id="22" name="Google Shape;22;p3"/>
              <p:cNvSpPr/>
              <p:nvPr/>
            </p:nvSpPr>
            <p:spPr>
              <a:xfrm>
                <a:off x="7201950" y="524475"/>
                <a:ext cx="315600" cy="315900"/>
              </a:xfrm>
              <a:prstGeom prst="ellipse">
                <a:avLst/>
              </a:prstGeom>
              <a:noFill/>
              <a:ln w="19050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3" name="Google Shape;23;p3"/>
            <p:cNvGrpSpPr/>
            <p:nvPr/>
          </p:nvGrpSpPr>
          <p:grpSpPr>
            <a:xfrm>
              <a:off x="-2057400" y="1904425"/>
              <a:ext cx="5562400" cy="3620075"/>
              <a:chOff x="-2057400" y="1904425"/>
              <a:chExt cx="5562400" cy="3620075"/>
            </a:xfrm>
          </p:grpSpPr>
          <p:sp>
            <p:nvSpPr>
              <p:cNvPr id="24" name="Google Shape;24;p3"/>
              <p:cNvSpPr/>
              <p:nvPr/>
            </p:nvSpPr>
            <p:spPr>
              <a:xfrm rot="10800000">
                <a:off x="-1928625" y="1904425"/>
                <a:ext cx="5433625" cy="3467675"/>
              </a:xfrm>
              <a:custGeom>
                <a:avLst/>
                <a:gdLst/>
                <a:ahLst/>
                <a:cxnLst/>
                <a:rect l="l" t="t" r="r" b="b"/>
                <a:pathLst>
                  <a:path w="217345" h="138707" extrusionOk="0">
                    <a:moveTo>
                      <a:pt x="1" y="0"/>
                    </a:moveTo>
                    <a:lnTo>
                      <a:pt x="522" y="1964"/>
                    </a:lnTo>
                    <a:cubicBezTo>
                      <a:pt x="5971" y="14509"/>
                      <a:pt x="17609" y="24210"/>
                      <a:pt x="30967" y="27340"/>
                    </a:cubicBezTo>
                    <a:cubicBezTo>
                      <a:pt x="45356" y="30713"/>
                      <a:pt x="61815" y="27089"/>
                      <a:pt x="74141" y="35220"/>
                    </a:cubicBezTo>
                    <a:cubicBezTo>
                      <a:pt x="86536" y="43397"/>
                      <a:pt x="90120" y="60706"/>
                      <a:pt x="102271" y="69242"/>
                    </a:cubicBezTo>
                    <a:cubicBezTo>
                      <a:pt x="109662" y="74432"/>
                      <a:pt x="119066" y="75541"/>
                      <a:pt x="128187" y="75541"/>
                    </a:cubicBezTo>
                    <a:cubicBezTo>
                      <a:pt x="129100" y="75541"/>
                      <a:pt x="130011" y="75530"/>
                      <a:pt x="130917" y="75511"/>
                    </a:cubicBezTo>
                    <a:cubicBezTo>
                      <a:pt x="135219" y="75419"/>
                      <a:pt x="139566" y="75186"/>
                      <a:pt x="143885" y="75186"/>
                    </a:cubicBezTo>
                    <a:cubicBezTo>
                      <a:pt x="149553" y="75186"/>
                      <a:pt x="155171" y="75587"/>
                      <a:pt x="160570" y="77236"/>
                    </a:cubicBezTo>
                    <a:cubicBezTo>
                      <a:pt x="183610" y="85752"/>
                      <a:pt x="184939" y="107126"/>
                      <a:pt x="196042" y="124091"/>
                    </a:cubicBezTo>
                    <a:cubicBezTo>
                      <a:pt x="201122" y="131855"/>
                      <a:pt x="209620" y="136236"/>
                      <a:pt x="217345" y="138706"/>
                    </a:cubicBezTo>
                    <a:lnTo>
                      <a:pt x="217345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  <a:effectLst>
                <a:outerShdw blurRad="57150" dist="19050" dir="16620000" algn="bl" rotWithShape="0">
                  <a:schemeClr val="dk1">
                    <a:alpha val="30000"/>
                  </a:scheme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" name="Google Shape;25;p3"/>
              <p:cNvSpPr/>
              <p:nvPr/>
            </p:nvSpPr>
            <p:spPr>
              <a:xfrm rot="10800000">
                <a:off x="-2004825" y="2056825"/>
                <a:ext cx="5433625" cy="3467675"/>
              </a:xfrm>
              <a:custGeom>
                <a:avLst/>
                <a:gdLst/>
                <a:ahLst/>
                <a:cxnLst/>
                <a:rect l="l" t="t" r="r" b="b"/>
                <a:pathLst>
                  <a:path w="217345" h="138707" extrusionOk="0">
                    <a:moveTo>
                      <a:pt x="1" y="0"/>
                    </a:moveTo>
                    <a:lnTo>
                      <a:pt x="522" y="1964"/>
                    </a:lnTo>
                    <a:cubicBezTo>
                      <a:pt x="5971" y="14509"/>
                      <a:pt x="17609" y="24210"/>
                      <a:pt x="30967" y="27340"/>
                    </a:cubicBezTo>
                    <a:cubicBezTo>
                      <a:pt x="45356" y="30713"/>
                      <a:pt x="61815" y="27089"/>
                      <a:pt x="74141" y="35220"/>
                    </a:cubicBezTo>
                    <a:cubicBezTo>
                      <a:pt x="86536" y="43397"/>
                      <a:pt x="90120" y="60706"/>
                      <a:pt x="102271" y="69242"/>
                    </a:cubicBezTo>
                    <a:cubicBezTo>
                      <a:pt x="109662" y="74432"/>
                      <a:pt x="119066" y="75541"/>
                      <a:pt x="128187" y="75541"/>
                    </a:cubicBezTo>
                    <a:cubicBezTo>
                      <a:pt x="129100" y="75541"/>
                      <a:pt x="130011" y="75530"/>
                      <a:pt x="130917" y="75511"/>
                    </a:cubicBezTo>
                    <a:cubicBezTo>
                      <a:pt x="135219" y="75419"/>
                      <a:pt x="139566" y="75186"/>
                      <a:pt x="143885" y="75186"/>
                    </a:cubicBezTo>
                    <a:cubicBezTo>
                      <a:pt x="149553" y="75186"/>
                      <a:pt x="155171" y="75587"/>
                      <a:pt x="160570" y="77236"/>
                    </a:cubicBezTo>
                    <a:cubicBezTo>
                      <a:pt x="183610" y="85752"/>
                      <a:pt x="184939" y="107126"/>
                      <a:pt x="196042" y="124091"/>
                    </a:cubicBezTo>
                    <a:cubicBezTo>
                      <a:pt x="201122" y="131855"/>
                      <a:pt x="209620" y="136236"/>
                      <a:pt x="217345" y="138706"/>
                    </a:cubicBezTo>
                    <a:lnTo>
                      <a:pt x="217345" y="0"/>
                    </a:lnTo>
                    <a:close/>
                  </a:path>
                </a:pathLst>
              </a:custGeom>
              <a:noFill/>
              <a:ln w="19050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" name="Google Shape;26;p3"/>
              <p:cNvSpPr/>
              <p:nvPr/>
            </p:nvSpPr>
            <p:spPr>
              <a:xfrm rot="10800000">
                <a:off x="-1905000" y="3237725"/>
                <a:ext cx="4209650" cy="1905775"/>
              </a:xfrm>
              <a:custGeom>
                <a:avLst/>
                <a:gdLst/>
                <a:ahLst/>
                <a:cxnLst/>
                <a:rect l="l" t="t" r="r" b="b"/>
                <a:pathLst>
                  <a:path w="168386" h="76231" extrusionOk="0">
                    <a:moveTo>
                      <a:pt x="0" y="0"/>
                    </a:moveTo>
                    <a:cubicBezTo>
                      <a:pt x="5697" y="12163"/>
                      <a:pt x="17258" y="21457"/>
                      <a:pt x="30414" y="24389"/>
                    </a:cubicBezTo>
                    <a:cubicBezTo>
                      <a:pt x="44839" y="27603"/>
                      <a:pt x="61258" y="23801"/>
                      <a:pt x="73670" y="31798"/>
                    </a:cubicBezTo>
                    <a:cubicBezTo>
                      <a:pt x="86154" y="39840"/>
                      <a:pt x="89927" y="57108"/>
                      <a:pt x="102171" y="65509"/>
                    </a:cubicBezTo>
                    <a:cubicBezTo>
                      <a:pt x="109301" y="70401"/>
                      <a:pt x="118234" y="71533"/>
                      <a:pt x="126986" y="71533"/>
                    </a:cubicBezTo>
                    <a:cubicBezTo>
                      <a:pt x="128292" y="71533"/>
                      <a:pt x="129593" y="71507"/>
                      <a:pt x="130884" y="71466"/>
                    </a:cubicBezTo>
                    <a:cubicBezTo>
                      <a:pt x="135589" y="71314"/>
                      <a:pt x="140346" y="70993"/>
                      <a:pt x="145064" y="70993"/>
                    </a:cubicBezTo>
                    <a:cubicBezTo>
                      <a:pt x="150319" y="70993"/>
                      <a:pt x="155524" y="71391"/>
                      <a:pt x="160552" y="72867"/>
                    </a:cubicBezTo>
                    <a:cubicBezTo>
                      <a:pt x="163292" y="73671"/>
                      <a:pt x="165921" y="74811"/>
                      <a:pt x="168386" y="76230"/>
                    </a:cubicBezTo>
                    <a:lnTo>
                      <a:pt x="168386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ffectLst>
                <a:outerShdw blurRad="57150" dist="19050" dir="16620000" algn="bl" rotWithShape="0">
                  <a:schemeClr val="dk1">
                    <a:alpha val="30000"/>
                  </a:scheme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" name="Google Shape;27;p3"/>
              <p:cNvSpPr/>
              <p:nvPr/>
            </p:nvSpPr>
            <p:spPr>
              <a:xfrm rot="10800000">
                <a:off x="-1905000" y="3701950"/>
                <a:ext cx="3288800" cy="1441550"/>
              </a:xfrm>
              <a:custGeom>
                <a:avLst/>
                <a:gdLst/>
                <a:ahLst/>
                <a:cxnLst/>
                <a:rect l="l" t="t" r="r" b="b"/>
                <a:pathLst>
                  <a:path w="131552" h="57662" extrusionOk="0">
                    <a:moveTo>
                      <a:pt x="1" y="0"/>
                    </a:moveTo>
                    <a:cubicBezTo>
                      <a:pt x="6029" y="8587"/>
                      <a:pt x="16044" y="14994"/>
                      <a:pt x="27253" y="17201"/>
                    </a:cubicBezTo>
                    <a:cubicBezTo>
                      <a:pt x="41264" y="19961"/>
                      <a:pt x="57211" y="16697"/>
                      <a:pt x="69267" y="23559"/>
                    </a:cubicBezTo>
                    <a:cubicBezTo>
                      <a:pt x="81393" y="30462"/>
                      <a:pt x="85057" y="45282"/>
                      <a:pt x="96950" y="52493"/>
                    </a:cubicBezTo>
                    <a:cubicBezTo>
                      <a:pt x="103872" y="56691"/>
                      <a:pt x="112548" y="57662"/>
                      <a:pt x="121047" y="57662"/>
                    </a:cubicBezTo>
                    <a:cubicBezTo>
                      <a:pt x="122317" y="57662"/>
                      <a:pt x="123582" y="57640"/>
                      <a:pt x="124838" y="57604"/>
                    </a:cubicBezTo>
                    <a:cubicBezTo>
                      <a:pt x="127066" y="57541"/>
                      <a:pt x="129309" y="57444"/>
                      <a:pt x="131552" y="57360"/>
                    </a:cubicBezTo>
                    <a:lnTo>
                      <a:pt x="131552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57150" dist="19050" dir="16620000" algn="bl" rotWithShape="0">
                  <a:schemeClr val="dk1">
                    <a:alpha val="30000"/>
                  </a:scheme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" name="Google Shape;28;p3"/>
              <p:cNvSpPr/>
              <p:nvPr/>
            </p:nvSpPr>
            <p:spPr>
              <a:xfrm rot="10800000">
                <a:off x="-2057400" y="3854350"/>
                <a:ext cx="3288800" cy="1441550"/>
              </a:xfrm>
              <a:custGeom>
                <a:avLst/>
                <a:gdLst/>
                <a:ahLst/>
                <a:cxnLst/>
                <a:rect l="l" t="t" r="r" b="b"/>
                <a:pathLst>
                  <a:path w="131552" h="57662" extrusionOk="0">
                    <a:moveTo>
                      <a:pt x="1" y="0"/>
                    </a:moveTo>
                    <a:cubicBezTo>
                      <a:pt x="6029" y="8587"/>
                      <a:pt x="16044" y="14994"/>
                      <a:pt x="27253" y="17201"/>
                    </a:cubicBezTo>
                    <a:cubicBezTo>
                      <a:pt x="41264" y="19961"/>
                      <a:pt x="57211" y="16697"/>
                      <a:pt x="69267" y="23559"/>
                    </a:cubicBezTo>
                    <a:cubicBezTo>
                      <a:pt x="81393" y="30462"/>
                      <a:pt x="85057" y="45282"/>
                      <a:pt x="96950" y="52493"/>
                    </a:cubicBezTo>
                    <a:cubicBezTo>
                      <a:pt x="103872" y="56691"/>
                      <a:pt x="112548" y="57662"/>
                      <a:pt x="121047" y="57662"/>
                    </a:cubicBezTo>
                    <a:cubicBezTo>
                      <a:pt x="122317" y="57662"/>
                      <a:pt x="123582" y="57640"/>
                      <a:pt x="124838" y="57604"/>
                    </a:cubicBezTo>
                    <a:cubicBezTo>
                      <a:pt x="127066" y="57541"/>
                      <a:pt x="129309" y="57444"/>
                      <a:pt x="131552" y="57360"/>
                    </a:cubicBezTo>
                    <a:lnTo>
                      <a:pt x="131552" y="0"/>
                    </a:lnTo>
                    <a:close/>
                  </a:path>
                </a:pathLst>
              </a:custGeom>
              <a:noFill/>
              <a:ln w="19050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" name="Google Shape;29;p3"/>
              <p:cNvSpPr/>
              <p:nvPr/>
            </p:nvSpPr>
            <p:spPr>
              <a:xfrm rot="10800000">
                <a:off x="183575" y="4032663"/>
                <a:ext cx="315600" cy="315900"/>
              </a:xfrm>
              <a:prstGeom prst="ellipse">
                <a:avLst/>
              </a:prstGeom>
              <a:noFill/>
              <a:ln w="19050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30" name="Google Shape;30;p3"/>
            <p:cNvGrpSpPr/>
            <p:nvPr/>
          </p:nvGrpSpPr>
          <p:grpSpPr>
            <a:xfrm flipH="1">
              <a:off x="228950" y="157925"/>
              <a:ext cx="618200" cy="592800"/>
              <a:chOff x="5577950" y="722125"/>
              <a:chExt cx="618200" cy="592800"/>
            </a:xfrm>
          </p:grpSpPr>
          <p:sp>
            <p:nvSpPr>
              <p:cNvPr id="31" name="Google Shape;31;p3"/>
              <p:cNvSpPr/>
              <p:nvPr/>
            </p:nvSpPr>
            <p:spPr>
              <a:xfrm rot="5400000">
                <a:off x="5578100" y="790975"/>
                <a:ext cx="523800" cy="524100"/>
              </a:xfrm>
              <a:prstGeom prst="ellipse">
                <a:avLst/>
              </a:prstGeom>
              <a:solidFill>
                <a:schemeClr val="lt2"/>
              </a:solidFill>
              <a:ln>
                <a:noFill/>
              </a:ln>
              <a:effectLst>
                <a:outerShdw blurRad="57150" dist="19050" dir="5400000" algn="bl" rotWithShape="0">
                  <a:schemeClr val="dk1">
                    <a:alpha val="30000"/>
                  </a:scheme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" name="Google Shape;32;p3"/>
              <p:cNvSpPr/>
              <p:nvPr/>
            </p:nvSpPr>
            <p:spPr>
              <a:xfrm rot="5400000">
                <a:off x="5672200" y="721975"/>
                <a:ext cx="523800" cy="524100"/>
              </a:xfrm>
              <a:prstGeom prst="ellipse">
                <a:avLst/>
              </a:prstGeom>
              <a:noFill/>
              <a:ln w="19050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33" name="Google Shape;33;p3"/>
            <p:cNvGrpSpPr/>
            <p:nvPr/>
          </p:nvGrpSpPr>
          <p:grpSpPr>
            <a:xfrm>
              <a:off x="8081559" y="4126925"/>
              <a:ext cx="1114200" cy="1403146"/>
              <a:chOff x="8081559" y="4126925"/>
              <a:chExt cx="1114200" cy="1403146"/>
            </a:xfrm>
          </p:grpSpPr>
          <p:sp>
            <p:nvSpPr>
              <p:cNvPr id="34" name="Google Shape;34;p3"/>
              <p:cNvSpPr/>
              <p:nvPr/>
            </p:nvSpPr>
            <p:spPr>
              <a:xfrm rot="5400000">
                <a:off x="8081859" y="4416171"/>
                <a:ext cx="1113600" cy="11142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>
                <a:outerShdw blurRad="57150" dist="19050" dir="5400000" algn="bl" rotWithShape="0">
                  <a:schemeClr val="dk1">
                    <a:alpha val="37000"/>
                  </a:scheme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grpSp>
            <p:nvGrpSpPr>
              <p:cNvPr id="35" name="Google Shape;35;p3"/>
              <p:cNvGrpSpPr/>
              <p:nvPr/>
            </p:nvGrpSpPr>
            <p:grpSpPr>
              <a:xfrm>
                <a:off x="8329550" y="4126925"/>
                <a:ext cx="618200" cy="592800"/>
                <a:chOff x="5577950" y="722125"/>
                <a:chExt cx="618200" cy="592800"/>
              </a:xfrm>
            </p:grpSpPr>
            <p:sp>
              <p:nvSpPr>
                <p:cNvPr id="36" name="Google Shape;36;p3"/>
                <p:cNvSpPr/>
                <p:nvPr/>
              </p:nvSpPr>
              <p:spPr>
                <a:xfrm rot="5400000">
                  <a:off x="5578100" y="790975"/>
                  <a:ext cx="523800" cy="524100"/>
                </a:xfrm>
                <a:prstGeom prst="ellipse">
                  <a:avLst/>
                </a:prstGeom>
                <a:solidFill>
                  <a:schemeClr val="accent1"/>
                </a:solidFill>
                <a:ln>
                  <a:noFill/>
                </a:ln>
                <a:effectLst>
                  <a:outerShdw blurRad="57150" dist="19050" dir="5400000" algn="bl" rotWithShape="0">
                    <a:schemeClr val="dk1">
                      <a:alpha val="30000"/>
                    </a:scheme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37" name="Google Shape;37;p3"/>
                <p:cNvSpPr/>
                <p:nvPr/>
              </p:nvSpPr>
              <p:spPr>
                <a:xfrm rot="5400000">
                  <a:off x="5672200" y="721975"/>
                  <a:ext cx="523800" cy="524100"/>
                </a:xfrm>
                <a:prstGeom prst="ellipse">
                  <a:avLst/>
                </a:prstGeom>
                <a:noFill/>
                <a:ln w="19050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</p:grpSp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4"/>
          <p:cNvSpPr txBox="1">
            <a:spLocks noGrp="1"/>
          </p:cNvSpPr>
          <p:nvPr>
            <p:ph type="title"/>
          </p:nvPr>
        </p:nvSpPr>
        <p:spPr>
          <a:xfrm>
            <a:off x="713650" y="463300"/>
            <a:ext cx="7716600" cy="625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4"/>
          <p:cNvSpPr txBox="1">
            <a:spLocks noGrp="1"/>
          </p:cNvSpPr>
          <p:nvPr>
            <p:ph type="subTitle" idx="1"/>
          </p:nvPr>
        </p:nvSpPr>
        <p:spPr>
          <a:xfrm>
            <a:off x="713650" y="1225675"/>
            <a:ext cx="6630900" cy="2358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1200"/>
              <a:buFont typeface="Anaheim"/>
              <a:buChar char="●"/>
              <a:defRPr/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1200"/>
              <a:buFont typeface="Roboto Condensed Light"/>
              <a:buChar char="○"/>
              <a:defRPr/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1200"/>
              <a:buFont typeface="Roboto Condensed Light"/>
              <a:buChar char="■"/>
              <a:defRPr/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1200"/>
              <a:buFont typeface="Roboto Condensed Light"/>
              <a:buChar char="●"/>
              <a:defRPr/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1200"/>
              <a:buFont typeface="Roboto Condensed Light"/>
              <a:buChar char="○"/>
              <a:defRPr/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1200"/>
              <a:buFont typeface="Roboto Condensed Light"/>
              <a:buChar char="■"/>
              <a:defRPr/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1200"/>
              <a:buFont typeface="Roboto Condensed Light"/>
              <a:buChar char="●"/>
              <a:defRPr/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1200"/>
              <a:buFont typeface="Roboto Condensed Light"/>
              <a:buChar char="○"/>
              <a:defRPr/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1200"/>
              <a:buFont typeface="Roboto Condensed Light"/>
              <a:buChar char="■"/>
              <a:defRPr/>
            </a:lvl9pPr>
          </a:lstStyle>
          <a:p>
            <a:endParaRPr/>
          </a:p>
        </p:txBody>
      </p:sp>
      <p:grpSp>
        <p:nvGrpSpPr>
          <p:cNvPr id="41" name="Google Shape;41;p4"/>
          <p:cNvGrpSpPr/>
          <p:nvPr/>
        </p:nvGrpSpPr>
        <p:grpSpPr>
          <a:xfrm>
            <a:off x="-189075" y="50"/>
            <a:ext cx="9485462" cy="5574465"/>
            <a:chOff x="-189075" y="50"/>
            <a:chExt cx="9485462" cy="5574465"/>
          </a:xfrm>
        </p:grpSpPr>
        <p:grpSp>
          <p:nvGrpSpPr>
            <p:cNvPr id="42" name="Google Shape;42;p4"/>
            <p:cNvGrpSpPr/>
            <p:nvPr/>
          </p:nvGrpSpPr>
          <p:grpSpPr>
            <a:xfrm>
              <a:off x="6589875" y="50"/>
              <a:ext cx="2706512" cy="2170950"/>
              <a:chOff x="6589875" y="50"/>
              <a:chExt cx="2706512" cy="2170950"/>
            </a:xfrm>
          </p:grpSpPr>
          <p:sp>
            <p:nvSpPr>
              <p:cNvPr id="43" name="Google Shape;43;p4"/>
              <p:cNvSpPr/>
              <p:nvPr/>
            </p:nvSpPr>
            <p:spPr>
              <a:xfrm rot="10800000">
                <a:off x="6589875" y="50"/>
                <a:ext cx="2554137" cy="1275415"/>
              </a:xfrm>
              <a:custGeom>
                <a:avLst/>
                <a:gdLst/>
                <a:ahLst/>
                <a:cxnLst/>
                <a:rect l="l" t="t" r="r" b="b"/>
                <a:pathLst>
                  <a:path w="111999" h="55927" extrusionOk="0">
                    <a:moveTo>
                      <a:pt x="0" y="0"/>
                    </a:moveTo>
                    <a:lnTo>
                      <a:pt x="0" y="55927"/>
                    </a:lnTo>
                    <a:lnTo>
                      <a:pt x="111998" y="55927"/>
                    </a:lnTo>
                    <a:cubicBezTo>
                      <a:pt x="105615" y="48767"/>
                      <a:pt x="96437" y="43514"/>
                      <a:pt x="86333" y="41524"/>
                    </a:cubicBezTo>
                    <a:cubicBezTo>
                      <a:pt x="71670" y="38637"/>
                      <a:pt x="54982" y="42051"/>
                      <a:pt x="42366" y="34870"/>
                    </a:cubicBezTo>
                    <a:cubicBezTo>
                      <a:pt x="29676" y="27648"/>
                      <a:pt x="25841" y="12139"/>
                      <a:pt x="13396" y="4593"/>
                    </a:cubicBezTo>
                    <a:cubicBezTo>
                      <a:pt x="9379" y="2157"/>
                      <a:pt x="4800" y="761"/>
                      <a:pt x="0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ffectLst>
                <a:outerShdw blurRad="57150" dist="19050" dir="5400000" algn="bl" rotWithShape="0">
                  <a:schemeClr val="dk1">
                    <a:alpha val="30000"/>
                  </a:scheme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4" name="Google Shape;44;p4"/>
              <p:cNvSpPr/>
              <p:nvPr/>
            </p:nvSpPr>
            <p:spPr>
              <a:xfrm rot="-5400000" flipH="1">
                <a:off x="7609775" y="636788"/>
                <a:ext cx="2170950" cy="897475"/>
              </a:xfrm>
              <a:custGeom>
                <a:avLst/>
                <a:gdLst/>
                <a:ahLst/>
                <a:cxnLst/>
                <a:rect l="l" t="t" r="r" b="b"/>
                <a:pathLst>
                  <a:path w="86838" h="35899" extrusionOk="0">
                    <a:moveTo>
                      <a:pt x="0" y="0"/>
                    </a:moveTo>
                    <a:lnTo>
                      <a:pt x="0" y="35899"/>
                    </a:lnTo>
                    <a:lnTo>
                      <a:pt x="86837" y="35899"/>
                    </a:lnTo>
                    <a:cubicBezTo>
                      <a:pt x="83288" y="34495"/>
                      <a:pt x="80040" y="32322"/>
                      <a:pt x="77452" y="29479"/>
                    </a:cubicBezTo>
                    <a:cubicBezTo>
                      <a:pt x="72789" y="24355"/>
                      <a:pt x="70244" y="17412"/>
                      <a:pt x="65077" y="12812"/>
                    </a:cubicBezTo>
                    <a:cubicBezTo>
                      <a:pt x="59475" y="7825"/>
                      <a:pt x="51725" y="6407"/>
                      <a:pt x="44178" y="6407"/>
                    </a:cubicBezTo>
                    <a:cubicBezTo>
                      <a:pt x="43112" y="6407"/>
                      <a:pt x="42051" y="6435"/>
                      <a:pt x="41001" y="6486"/>
                    </a:cubicBezTo>
                    <a:cubicBezTo>
                      <a:pt x="35121" y="6768"/>
                      <a:pt x="29206" y="7612"/>
                      <a:pt x="23345" y="7612"/>
                    </a:cubicBezTo>
                    <a:cubicBezTo>
                      <a:pt x="20739" y="7612"/>
                      <a:pt x="18144" y="7445"/>
                      <a:pt x="15567" y="6988"/>
                    </a:cubicBezTo>
                    <a:cubicBezTo>
                      <a:pt x="9921" y="5988"/>
                      <a:pt x="4553" y="3533"/>
                      <a:pt x="0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57150" dist="19050" dir="5400000" algn="bl" rotWithShape="0">
                  <a:schemeClr val="dk1">
                    <a:alpha val="30000"/>
                  </a:scheme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5" name="Google Shape;45;p4"/>
              <p:cNvSpPr/>
              <p:nvPr/>
            </p:nvSpPr>
            <p:spPr>
              <a:xfrm rot="-5400000" flipH="1">
                <a:off x="7762175" y="636788"/>
                <a:ext cx="2170950" cy="897475"/>
              </a:xfrm>
              <a:custGeom>
                <a:avLst/>
                <a:gdLst/>
                <a:ahLst/>
                <a:cxnLst/>
                <a:rect l="l" t="t" r="r" b="b"/>
                <a:pathLst>
                  <a:path w="86838" h="35899" extrusionOk="0">
                    <a:moveTo>
                      <a:pt x="0" y="0"/>
                    </a:moveTo>
                    <a:lnTo>
                      <a:pt x="0" y="35899"/>
                    </a:lnTo>
                    <a:lnTo>
                      <a:pt x="86837" y="35899"/>
                    </a:lnTo>
                    <a:cubicBezTo>
                      <a:pt x="83288" y="34495"/>
                      <a:pt x="80040" y="32322"/>
                      <a:pt x="77452" y="29479"/>
                    </a:cubicBezTo>
                    <a:cubicBezTo>
                      <a:pt x="72789" y="24355"/>
                      <a:pt x="70244" y="17412"/>
                      <a:pt x="65077" y="12812"/>
                    </a:cubicBezTo>
                    <a:cubicBezTo>
                      <a:pt x="59475" y="7825"/>
                      <a:pt x="51725" y="6407"/>
                      <a:pt x="44178" y="6407"/>
                    </a:cubicBezTo>
                    <a:cubicBezTo>
                      <a:pt x="43112" y="6407"/>
                      <a:pt x="42051" y="6435"/>
                      <a:pt x="41001" y="6486"/>
                    </a:cubicBezTo>
                    <a:cubicBezTo>
                      <a:pt x="35121" y="6768"/>
                      <a:pt x="29206" y="7612"/>
                      <a:pt x="23345" y="7612"/>
                    </a:cubicBezTo>
                    <a:cubicBezTo>
                      <a:pt x="20739" y="7612"/>
                      <a:pt x="18144" y="7445"/>
                      <a:pt x="15567" y="6988"/>
                    </a:cubicBezTo>
                    <a:cubicBezTo>
                      <a:pt x="9921" y="5988"/>
                      <a:pt x="4553" y="3533"/>
                      <a:pt x="0" y="0"/>
                    </a:cubicBezTo>
                    <a:close/>
                  </a:path>
                </a:pathLst>
              </a:custGeom>
              <a:noFill/>
              <a:ln w="19050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46" name="Google Shape;46;p4"/>
            <p:cNvGrpSpPr/>
            <p:nvPr/>
          </p:nvGrpSpPr>
          <p:grpSpPr>
            <a:xfrm>
              <a:off x="-189075" y="3918100"/>
              <a:ext cx="2706537" cy="1656415"/>
              <a:chOff x="-152400" y="3890600"/>
              <a:chExt cx="2706537" cy="1656415"/>
            </a:xfrm>
          </p:grpSpPr>
          <p:sp>
            <p:nvSpPr>
              <p:cNvPr id="47" name="Google Shape;47;p4"/>
              <p:cNvSpPr/>
              <p:nvPr/>
            </p:nvSpPr>
            <p:spPr>
              <a:xfrm>
                <a:off x="0" y="3890600"/>
                <a:ext cx="2554137" cy="1275415"/>
              </a:xfrm>
              <a:custGeom>
                <a:avLst/>
                <a:gdLst/>
                <a:ahLst/>
                <a:cxnLst/>
                <a:rect l="l" t="t" r="r" b="b"/>
                <a:pathLst>
                  <a:path w="111999" h="55927" extrusionOk="0">
                    <a:moveTo>
                      <a:pt x="0" y="0"/>
                    </a:moveTo>
                    <a:lnTo>
                      <a:pt x="0" y="55927"/>
                    </a:lnTo>
                    <a:lnTo>
                      <a:pt x="111998" y="55927"/>
                    </a:lnTo>
                    <a:cubicBezTo>
                      <a:pt x="105615" y="48767"/>
                      <a:pt x="96437" y="43514"/>
                      <a:pt x="86333" y="41524"/>
                    </a:cubicBezTo>
                    <a:cubicBezTo>
                      <a:pt x="71670" y="38637"/>
                      <a:pt x="54982" y="42051"/>
                      <a:pt x="42366" y="34870"/>
                    </a:cubicBezTo>
                    <a:cubicBezTo>
                      <a:pt x="29676" y="27648"/>
                      <a:pt x="25841" y="12139"/>
                      <a:pt x="13396" y="4593"/>
                    </a:cubicBezTo>
                    <a:cubicBezTo>
                      <a:pt x="9379" y="2157"/>
                      <a:pt x="4800" y="761"/>
                      <a:pt x="0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  <a:effectLst>
                <a:outerShdw blurRad="57150" dist="19050" dir="16680000" algn="bl" rotWithShape="0">
                  <a:schemeClr val="dk1">
                    <a:alpha val="30000"/>
                  </a:scheme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8" name="Google Shape;48;p4"/>
              <p:cNvSpPr/>
              <p:nvPr/>
            </p:nvSpPr>
            <p:spPr>
              <a:xfrm>
                <a:off x="-76200" y="4119200"/>
                <a:ext cx="2554137" cy="1275415"/>
              </a:xfrm>
              <a:custGeom>
                <a:avLst/>
                <a:gdLst/>
                <a:ahLst/>
                <a:cxnLst/>
                <a:rect l="l" t="t" r="r" b="b"/>
                <a:pathLst>
                  <a:path w="111999" h="55927" extrusionOk="0">
                    <a:moveTo>
                      <a:pt x="0" y="0"/>
                    </a:moveTo>
                    <a:lnTo>
                      <a:pt x="0" y="55927"/>
                    </a:lnTo>
                    <a:lnTo>
                      <a:pt x="111998" y="55927"/>
                    </a:lnTo>
                    <a:cubicBezTo>
                      <a:pt x="105615" y="48767"/>
                      <a:pt x="96437" y="43514"/>
                      <a:pt x="86333" y="41524"/>
                    </a:cubicBezTo>
                    <a:cubicBezTo>
                      <a:pt x="71670" y="38637"/>
                      <a:pt x="54982" y="42051"/>
                      <a:pt x="42366" y="34870"/>
                    </a:cubicBezTo>
                    <a:cubicBezTo>
                      <a:pt x="29676" y="27648"/>
                      <a:pt x="25841" y="12139"/>
                      <a:pt x="13396" y="4593"/>
                    </a:cubicBezTo>
                    <a:cubicBezTo>
                      <a:pt x="9379" y="2157"/>
                      <a:pt x="4800" y="761"/>
                      <a:pt x="0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57150" dist="19050" dir="16680000" algn="bl" rotWithShape="0">
                  <a:schemeClr val="dk1">
                    <a:alpha val="30000"/>
                  </a:scheme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9" name="Google Shape;49;p4"/>
              <p:cNvSpPr/>
              <p:nvPr/>
            </p:nvSpPr>
            <p:spPr>
              <a:xfrm>
                <a:off x="-152400" y="4271600"/>
                <a:ext cx="2554137" cy="1275415"/>
              </a:xfrm>
              <a:custGeom>
                <a:avLst/>
                <a:gdLst/>
                <a:ahLst/>
                <a:cxnLst/>
                <a:rect l="l" t="t" r="r" b="b"/>
                <a:pathLst>
                  <a:path w="111999" h="55927" extrusionOk="0">
                    <a:moveTo>
                      <a:pt x="0" y="0"/>
                    </a:moveTo>
                    <a:lnTo>
                      <a:pt x="0" y="55927"/>
                    </a:lnTo>
                    <a:lnTo>
                      <a:pt x="111998" y="55927"/>
                    </a:lnTo>
                    <a:cubicBezTo>
                      <a:pt x="105615" y="48767"/>
                      <a:pt x="96437" y="43514"/>
                      <a:pt x="86333" y="41524"/>
                    </a:cubicBezTo>
                    <a:cubicBezTo>
                      <a:pt x="71670" y="38637"/>
                      <a:pt x="54982" y="42051"/>
                      <a:pt x="42366" y="34870"/>
                    </a:cubicBezTo>
                    <a:cubicBezTo>
                      <a:pt x="29676" y="27648"/>
                      <a:pt x="25841" y="12139"/>
                      <a:pt x="13396" y="4593"/>
                    </a:cubicBezTo>
                    <a:cubicBezTo>
                      <a:pt x="9379" y="2157"/>
                      <a:pt x="4800" y="761"/>
                      <a:pt x="0" y="0"/>
                    </a:cubicBezTo>
                    <a:close/>
                  </a:path>
                </a:pathLst>
              </a:custGeom>
              <a:noFill/>
              <a:ln w="19050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5"/>
          <p:cNvSpPr/>
          <p:nvPr/>
        </p:nvSpPr>
        <p:spPr>
          <a:xfrm rot="10800000">
            <a:off x="6619644" y="-235665"/>
            <a:ext cx="3234821" cy="1799604"/>
          </a:xfrm>
          <a:custGeom>
            <a:avLst/>
            <a:gdLst/>
            <a:ahLst/>
            <a:cxnLst/>
            <a:rect l="l" t="t" r="r" b="b"/>
            <a:pathLst>
              <a:path w="249456" h="138778" extrusionOk="0">
                <a:moveTo>
                  <a:pt x="1082" y="1"/>
                </a:moveTo>
                <a:cubicBezTo>
                  <a:pt x="712" y="1"/>
                  <a:pt x="351" y="4"/>
                  <a:pt x="0" y="9"/>
                </a:cubicBezTo>
                <a:lnTo>
                  <a:pt x="0" y="138778"/>
                </a:lnTo>
                <a:lnTo>
                  <a:pt x="249456" y="138778"/>
                </a:lnTo>
                <a:cubicBezTo>
                  <a:pt x="242879" y="128074"/>
                  <a:pt x="231747" y="120070"/>
                  <a:pt x="219271" y="117340"/>
                </a:cubicBezTo>
                <a:cubicBezTo>
                  <a:pt x="203903" y="113975"/>
                  <a:pt x="186413" y="117954"/>
                  <a:pt x="173190" y="109586"/>
                </a:cubicBezTo>
                <a:cubicBezTo>
                  <a:pt x="159891" y="101170"/>
                  <a:pt x="155872" y="83099"/>
                  <a:pt x="142829" y="74306"/>
                </a:cubicBezTo>
                <a:cubicBezTo>
                  <a:pt x="135235" y="69188"/>
                  <a:pt x="125719" y="68003"/>
                  <a:pt x="116397" y="68003"/>
                </a:cubicBezTo>
                <a:cubicBezTo>
                  <a:pt x="115005" y="68003"/>
                  <a:pt x="113617" y="68029"/>
                  <a:pt x="112241" y="68073"/>
                </a:cubicBezTo>
                <a:cubicBezTo>
                  <a:pt x="107231" y="68231"/>
                  <a:pt x="102165" y="68567"/>
                  <a:pt x="97140" y="68567"/>
                </a:cubicBezTo>
                <a:cubicBezTo>
                  <a:pt x="91541" y="68567"/>
                  <a:pt x="85993" y="68150"/>
                  <a:pt x="80635" y="66605"/>
                </a:cubicBezTo>
                <a:cubicBezTo>
                  <a:pt x="55992" y="57956"/>
                  <a:pt x="55299" y="34926"/>
                  <a:pt x="42303" y="17978"/>
                </a:cubicBezTo>
                <a:cubicBezTo>
                  <a:pt x="30434" y="2501"/>
                  <a:pt x="11851" y="1"/>
                  <a:pt x="1082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outerShdw blurRad="57150" dist="19050" dir="5400000" algn="bl" rotWithShape="0">
              <a:schemeClr val="dk1">
                <a:alpha val="30000"/>
              </a:scheme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2" name="Google Shape;52;p5"/>
          <p:cNvSpPr txBox="1">
            <a:spLocks noGrp="1"/>
          </p:cNvSpPr>
          <p:nvPr>
            <p:ph type="title"/>
          </p:nvPr>
        </p:nvSpPr>
        <p:spPr>
          <a:xfrm>
            <a:off x="713650" y="463300"/>
            <a:ext cx="7716600" cy="625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5"/>
          <p:cNvSpPr txBox="1">
            <a:spLocks noGrp="1"/>
          </p:cNvSpPr>
          <p:nvPr>
            <p:ph type="subTitle" idx="1"/>
          </p:nvPr>
        </p:nvSpPr>
        <p:spPr>
          <a:xfrm>
            <a:off x="1616375" y="2215025"/>
            <a:ext cx="2553900" cy="436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Font typeface="Orelega One"/>
              <a:buNone/>
              <a:defRPr sz="2500">
                <a:latin typeface="Orelega One"/>
                <a:ea typeface="Orelega One"/>
                <a:cs typeface="Orelega One"/>
                <a:sym typeface="Orelega One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200"/>
              <a:buFont typeface="Orelega One"/>
              <a:buNone/>
              <a:defRPr sz="2200">
                <a:latin typeface="Orelega One"/>
                <a:ea typeface="Orelega One"/>
                <a:cs typeface="Orelega One"/>
                <a:sym typeface="Orelega One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200"/>
              <a:buFont typeface="Orelega One"/>
              <a:buNone/>
              <a:defRPr sz="2200">
                <a:latin typeface="Orelega One"/>
                <a:ea typeface="Orelega One"/>
                <a:cs typeface="Orelega One"/>
                <a:sym typeface="Orelega One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200"/>
              <a:buFont typeface="Orelega One"/>
              <a:buNone/>
              <a:defRPr sz="2200">
                <a:latin typeface="Orelega One"/>
                <a:ea typeface="Orelega One"/>
                <a:cs typeface="Orelega One"/>
                <a:sym typeface="Orelega One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200"/>
              <a:buFont typeface="Orelega One"/>
              <a:buNone/>
              <a:defRPr sz="2200">
                <a:latin typeface="Orelega One"/>
                <a:ea typeface="Orelega One"/>
                <a:cs typeface="Orelega One"/>
                <a:sym typeface="Orelega One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200"/>
              <a:buFont typeface="Orelega One"/>
              <a:buNone/>
              <a:defRPr sz="2200">
                <a:latin typeface="Orelega One"/>
                <a:ea typeface="Orelega One"/>
                <a:cs typeface="Orelega One"/>
                <a:sym typeface="Orelega One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200"/>
              <a:buFont typeface="Orelega One"/>
              <a:buNone/>
              <a:defRPr sz="2200">
                <a:latin typeface="Orelega One"/>
                <a:ea typeface="Orelega One"/>
                <a:cs typeface="Orelega One"/>
                <a:sym typeface="Orelega One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200"/>
              <a:buFont typeface="Orelega One"/>
              <a:buNone/>
              <a:defRPr sz="2200">
                <a:latin typeface="Orelega One"/>
                <a:ea typeface="Orelega One"/>
                <a:cs typeface="Orelega One"/>
                <a:sym typeface="Orelega One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200"/>
              <a:buFont typeface="Orelega One"/>
              <a:buNone/>
              <a:defRPr sz="2200">
                <a:latin typeface="Orelega One"/>
                <a:ea typeface="Orelega One"/>
                <a:cs typeface="Orelega One"/>
                <a:sym typeface="Orelega One"/>
              </a:defRPr>
            </a:lvl9pPr>
          </a:lstStyle>
          <a:p>
            <a:endParaRPr/>
          </a:p>
        </p:txBody>
      </p:sp>
      <p:sp>
        <p:nvSpPr>
          <p:cNvPr id="54" name="Google Shape;54;p5"/>
          <p:cNvSpPr txBox="1">
            <a:spLocks noGrp="1"/>
          </p:cNvSpPr>
          <p:nvPr>
            <p:ph type="subTitle" idx="2"/>
          </p:nvPr>
        </p:nvSpPr>
        <p:spPr>
          <a:xfrm>
            <a:off x="1616375" y="2596025"/>
            <a:ext cx="2553900" cy="1639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1pPr>
            <a:lvl2pPr lvl="1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5"/>
          <p:cNvSpPr txBox="1">
            <a:spLocks noGrp="1"/>
          </p:cNvSpPr>
          <p:nvPr>
            <p:ph type="subTitle" idx="3"/>
          </p:nvPr>
        </p:nvSpPr>
        <p:spPr>
          <a:xfrm>
            <a:off x="4973725" y="2215025"/>
            <a:ext cx="2553900" cy="436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Font typeface="Orelega One"/>
              <a:buNone/>
              <a:defRPr sz="2500">
                <a:latin typeface="Orelega One"/>
                <a:ea typeface="Orelega One"/>
                <a:cs typeface="Orelega One"/>
                <a:sym typeface="Orelega One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200"/>
              <a:buFont typeface="Orelega One"/>
              <a:buNone/>
              <a:defRPr sz="2200">
                <a:latin typeface="Orelega One"/>
                <a:ea typeface="Orelega One"/>
                <a:cs typeface="Orelega One"/>
                <a:sym typeface="Orelega One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200"/>
              <a:buFont typeface="Orelega One"/>
              <a:buNone/>
              <a:defRPr sz="2200">
                <a:latin typeface="Orelega One"/>
                <a:ea typeface="Orelega One"/>
                <a:cs typeface="Orelega One"/>
                <a:sym typeface="Orelega One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200"/>
              <a:buFont typeface="Orelega One"/>
              <a:buNone/>
              <a:defRPr sz="2200">
                <a:latin typeface="Orelega One"/>
                <a:ea typeface="Orelega One"/>
                <a:cs typeface="Orelega One"/>
                <a:sym typeface="Orelega One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200"/>
              <a:buFont typeface="Orelega One"/>
              <a:buNone/>
              <a:defRPr sz="2200">
                <a:latin typeface="Orelega One"/>
                <a:ea typeface="Orelega One"/>
                <a:cs typeface="Orelega One"/>
                <a:sym typeface="Orelega One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200"/>
              <a:buFont typeface="Orelega One"/>
              <a:buNone/>
              <a:defRPr sz="2200">
                <a:latin typeface="Orelega One"/>
                <a:ea typeface="Orelega One"/>
                <a:cs typeface="Orelega One"/>
                <a:sym typeface="Orelega One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200"/>
              <a:buFont typeface="Orelega One"/>
              <a:buNone/>
              <a:defRPr sz="2200">
                <a:latin typeface="Orelega One"/>
                <a:ea typeface="Orelega One"/>
                <a:cs typeface="Orelega One"/>
                <a:sym typeface="Orelega One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200"/>
              <a:buFont typeface="Orelega One"/>
              <a:buNone/>
              <a:defRPr sz="2200">
                <a:latin typeface="Orelega One"/>
                <a:ea typeface="Orelega One"/>
                <a:cs typeface="Orelega One"/>
                <a:sym typeface="Orelega One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200"/>
              <a:buFont typeface="Orelega One"/>
              <a:buNone/>
              <a:defRPr sz="2200">
                <a:latin typeface="Orelega One"/>
                <a:ea typeface="Orelega One"/>
                <a:cs typeface="Orelega One"/>
                <a:sym typeface="Orelega One"/>
              </a:defRPr>
            </a:lvl9pPr>
          </a:lstStyle>
          <a:p>
            <a:endParaRPr/>
          </a:p>
        </p:txBody>
      </p:sp>
      <p:sp>
        <p:nvSpPr>
          <p:cNvPr id="56" name="Google Shape;56;p5"/>
          <p:cNvSpPr txBox="1">
            <a:spLocks noGrp="1"/>
          </p:cNvSpPr>
          <p:nvPr>
            <p:ph type="subTitle" idx="4"/>
          </p:nvPr>
        </p:nvSpPr>
        <p:spPr>
          <a:xfrm>
            <a:off x="4973725" y="2596025"/>
            <a:ext cx="2553900" cy="1639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1pPr>
            <a:lvl2pPr lvl="1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9pPr>
          </a:lstStyle>
          <a:p>
            <a:endParaRPr/>
          </a:p>
        </p:txBody>
      </p:sp>
      <p:grpSp>
        <p:nvGrpSpPr>
          <p:cNvPr id="57" name="Google Shape;57;p5"/>
          <p:cNvGrpSpPr/>
          <p:nvPr/>
        </p:nvGrpSpPr>
        <p:grpSpPr>
          <a:xfrm>
            <a:off x="-228600" y="-334398"/>
            <a:ext cx="10181798" cy="5706498"/>
            <a:chOff x="-228600" y="-334398"/>
            <a:chExt cx="10181798" cy="5706498"/>
          </a:xfrm>
        </p:grpSpPr>
        <p:grpSp>
          <p:nvGrpSpPr>
            <p:cNvPr id="58" name="Google Shape;58;p5"/>
            <p:cNvGrpSpPr/>
            <p:nvPr/>
          </p:nvGrpSpPr>
          <p:grpSpPr>
            <a:xfrm>
              <a:off x="-228600" y="3983475"/>
              <a:ext cx="2679050" cy="1388625"/>
              <a:chOff x="-228600" y="3983475"/>
              <a:chExt cx="2679050" cy="1388625"/>
            </a:xfrm>
          </p:grpSpPr>
          <p:sp>
            <p:nvSpPr>
              <p:cNvPr id="59" name="Google Shape;59;p5"/>
              <p:cNvSpPr/>
              <p:nvPr/>
            </p:nvSpPr>
            <p:spPr>
              <a:xfrm rot="10800000">
                <a:off x="-76200" y="3983475"/>
                <a:ext cx="2526650" cy="1236225"/>
              </a:xfrm>
              <a:custGeom>
                <a:avLst/>
                <a:gdLst/>
                <a:ahLst/>
                <a:cxnLst/>
                <a:rect l="l" t="t" r="r" b="b"/>
                <a:pathLst>
                  <a:path w="101066" h="49449" extrusionOk="0">
                    <a:moveTo>
                      <a:pt x="0" y="0"/>
                    </a:moveTo>
                    <a:cubicBezTo>
                      <a:pt x="5538" y="4770"/>
                      <a:pt x="12487" y="8230"/>
                      <a:pt x="19981" y="9735"/>
                    </a:cubicBezTo>
                    <a:cubicBezTo>
                      <a:pt x="33718" y="12495"/>
                      <a:pt x="49351" y="9231"/>
                      <a:pt x="61170" y="16093"/>
                    </a:cubicBezTo>
                    <a:cubicBezTo>
                      <a:pt x="73058" y="22996"/>
                      <a:pt x="76650" y="37816"/>
                      <a:pt x="88310" y="45026"/>
                    </a:cubicBezTo>
                    <a:cubicBezTo>
                      <a:pt x="92129" y="47388"/>
                      <a:pt x="96495" y="48728"/>
                      <a:pt x="101066" y="49449"/>
                    </a:cubicBezTo>
                    <a:lnTo>
                      <a:pt x="101066" y="0"/>
                    </a:lnTo>
                    <a:close/>
                  </a:path>
                </a:pathLst>
              </a:custGeom>
              <a:noFill/>
              <a:ln w="19050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0" name="Google Shape;60;p5"/>
              <p:cNvSpPr/>
              <p:nvPr/>
            </p:nvSpPr>
            <p:spPr>
              <a:xfrm rot="10800000">
                <a:off x="-228600" y="4135875"/>
                <a:ext cx="2526650" cy="1236225"/>
              </a:xfrm>
              <a:custGeom>
                <a:avLst/>
                <a:gdLst/>
                <a:ahLst/>
                <a:cxnLst/>
                <a:rect l="l" t="t" r="r" b="b"/>
                <a:pathLst>
                  <a:path w="101066" h="49449" extrusionOk="0">
                    <a:moveTo>
                      <a:pt x="0" y="0"/>
                    </a:moveTo>
                    <a:cubicBezTo>
                      <a:pt x="5538" y="4770"/>
                      <a:pt x="12487" y="8230"/>
                      <a:pt x="19981" y="9735"/>
                    </a:cubicBezTo>
                    <a:cubicBezTo>
                      <a:pt x="33718" y="12495"/>
                      <a:pt x="49351" y="9231"/>
                      <a:pt x="61170" y="16093"/>
                    </a:cubicBezTo>
                    <a:cubicBezTo>
                      <a:pt x="73058" y="22996"/>
                      <a:pt x="76650" y="37816"/>
                      <a:pt x="88310" y="45026"/>
                    </a:cubicBezTo>
                    <a:cubicBezTo>
                      <a:pt x="92129" y="47388"/>
                      <a:pt x="96495" y="48728"/>
                      <a:pt x="101066" y="49449"/>
                    </a:cubicBezTo>
                    <a:lnTo>
                      <a:pt x="101066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  <a:effectLst>
                <a:outerShdw blurRad="57150" dist="19050" dir="16320000" algn="bl" rotWithShape="0">
                  <a:schemeClr val="dk1">
                    <a:alpha val="30000"/>
                  </a:scheme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61" name="Google Shape;61;p5"/>
            <p:cNvGrpSpPr/>
            <p:nvPr/>
          </p:nvGrpSpPr>
          <p:grpSpPr>
            <a:xfrm>
              <a:off x="5901475" y="-334398"/>
              <a:ext cx="4051723" cy="1799604"/>
              <a:chOff x="5901475" y="-334398"/>
              <a:chExt cx="4051723" cy="1799604"/>
            </a:xfrm>
          </p:grpSpPr>
          <p:sp>
            <p:nvSpPr>
              <p:cNvPr id="62" name="Google Shape;62;p5"/>
              <p:cNvSpPr/>
              <p:nvPr/>
            </p:nvSpPr>
            <p:spPr>
              <a:xfrm rot="10800000">
                <a:off x="6718377" y="-334398"/>
                <a:ext cx="3234821" cy="1799604"/>
              </a:xfrm>
              <a:custGeom>
                <a:avLst/>
                <a:gdLst/>
                <a:ahLst/>
                <a:cxnLst/>
                <a:rect l="l" t="t" r="r" b="b"/>
                <a:pathLst>
                  <a:path w="249456" h="138778" extrusionOk="0">
                    <a:moveTo>
                      <a:pt x="1082" y="1"/>
                    </a:moveTo>
                    <a:cubicBezTo>
                      <a:pt x="712" y="1"/>
                      <a:pt x="351" y="4"/>
                      <a:pt x="0" y="9"/>
                    </a:cubicBezTo>
                    <a:lnTo>
                      <a:pt x="0" y="138778"/>
                    </a:lnTo>
                    <a:lnTo>
                      <a:pt x="249456" y="138778"/>
                    </a:lnTo>
                    <a:cubicBezTo>
                      <a:pt x="242879" y="128074"/>
                      <a:pt x="231747" y="120070"/>
                      <a:pt x="219271" y="117340"/>
                    </a:cubicBezTo>
                    <a:cubicBezTo>
                      <a:pt x="203903" y="113975"/>
                      <a:pt x="186413" y="117954"/>
                      <a:pt x="173190" y="109586"/>
                    </a:cubicBezTo>
                    <a:cubicBezTo>
                      <a:pt x="159891" y="101170"/>
                      <a:pt x="155872" y="83099"/>
                      <a:pt x="142829" y="74306"/>
                    </a:cubicBezTo>
                    <a:cubicBezTo>
                      <a:pt x="135235" y="69188"/>
                      <a:pt x="125719" y="68003"/>
                      <a:pt x="116397" y="68003"/>
                    </a:cubicBezTo>
                    <a:cubicBezTo>
                      <a:pt x="115005" y="68003"/>
                      <a:pt x="113617" y="68029"/>
                      <a:pt x="112241" y="68073"/>
                    </a:cubicBezTo>
                    <a:cubicBezTo>
                      <a:pt x="107231" y="68231"/>
                      <a:pt x="102165" y="68567"/>
                      <a:pt x="97140" y="68567"/>
                    </a:cubicBezTo>
                    <a:cubicBezTo>
                      <a:pt x="91541" y="68567"/>
                      <a:pt x="85993" y="68150"/>
                      <a:pt x="80635" y="66605"/>
                    </a:cubicBezTo>
                    <a:cubicBezTo>
                      <a:pt x="55992" y="57956"/>
                      <a:pt x="55299" y="34926"/>
                      <a:pt x="42303" y="17978"/>
                    </a:cubicBezTo>
                    <a:cubicBezTo>
                      <a:pt x="30434" y="2501"/>
                      <a:pt x="11851" y="1"/>
                      <a:pt x="1082" y="1"/>
                    </a:cubicBezTo>
                    <a:close/>
                  </a:path>
                </a:pathLst>
              </a:custGeom>
              <a:noFill/>
              <a:ln w="19050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grpSp>
            <p:nvGrpSpPr>
              <p:cNvPr id="63" name="Google Shape;63;p5"/>
              <p:cNvGrpSpPr/>
              <p:nvPr/>
            </p:nvGrpSpPr>
            <p:grpSpPr>
              <a:xfrm flipH="1">
                <a:off x="5901475" y="71200"/>
                <a:ext cx="391800" cy="392100"/>
                <a:chOff x="47375" y="858750"/>
                <a:chExt cx="391800" cy="392100"/>
              </a:xfrm>
            </p:grpSpPr>
            <p:sp>
              <p:nvSpPr>
                <p:cNvPr id="64" name="Google Shape;64;p5"/>
                <p:cNvSpPr/>
                <p:nvPr/>
              </p:nvSpPr>
              <p:spPr>
                <a:xfrm>
                  <a:off x="47375" y="934950"/>
                  <a:ext cx="315600" cy="315900"/>
                </a:xfrm>
                <a:prstGeom prst="ellipse">
                  <a:avLst/>
                </a:prstGeom>
                <a:solidFill>
                  <a:schemeClr val="accent2"/>
                </a:solidFill>
                <a:ln>
                  <a:noFill/>
                </a:ln>
                <a:effectLst>
                  <a:outerShdw blurRad="57150" dist="19050" dir="5400000" algn="bl" rotWithShape="0">
                    <a:schemeClr val="dk1">
                      <a:alpha val="30000"/>
                    </a:scheme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5" name="Google Shape;65;p5"/>
                <p:cNvSpPr/>
                <p:nvPr/>
              </p:nvSpPr>
              <p:spPr>
                <a:xfrm>
                  <a:off x="123575" y="858750"/>
                  <a:ext cx="315600" cy="315900"/>
                </a:xfrm>
                <a:prstGeom prst="ellipse">
                  <a:avLst/>
                </a:prstGeom>
                <a:noFill/>
                <a:ln w="19050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</p:grpSp>
        <p:grpSp>
          <p:nvGrpSpPr>
            <p:cNvPr id="66" name="Google Shape;66;p5"/>
            <p:cNvGrpSpPr/>
            <p:nvPr/>
          </p:nvGrpSpPr>
          <p:grpSpPr>
            <a:xfrm>
              <a:off x="6791525" y="4022175"/>
              <a:ext cx="2891072" cy="1280350"/>
              <a:chOff x="6791525" y="4022175"/>
              <a:chExt cx="2891072" cy="1280350"/>
            </a:xfrm>
          </p:grpSpPr>
          <p:grpSp>
            <p:nvGrpSpPr>
              <p:cNvPr id="67" name="Google Shape;67;p5"/>
              <p:cNvGrpSpPr/>
              <p:nvPr/>
            </p:nvGrpSpPr>
            <p:grpSpPr>
              <a:xfrm>
                <a:off x="6791525" y="4205442"/>
                <a:ext cx="2891072" cy="1097083"/>
                <a:chOff x="6704225" y="4198817"/>
                <a:chExt cx="2891072" cy="1097083"/>
              </a:xfrm>
            </p:grpSpPr>
            <p:sp>
              <p:nvSpPr>
                <p:cNvPr id="68" name="Google Shape;68;p5"/>
                <p:cNvSpPr/>
                <p:nvPr/>
              </p:nvSpPr>
              <p:spPr>
                <a:xfrm rot="10800000" flipH="1">
                  <a:off x="6704225" y="4198817"/>
                  <a:ext cx="2738672" cy="94468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53191" h="52842" extrusionOk="0">
                      <a:moveTo>
                        <a:pt x="0" y="0"/>
                      </a:moveTo>
                      <a:cubicBezTo>
                        <a:pt x="4481" y="2713"/>
                        <a:pt x="9509" y="4703"/>
                        <a:pt x="14799" y="5759"/>
                      </a:cubicBezTo>
                      <a:cubicBezTo>
                        <a:pt x="29021" y="8596"/>
                        <a:pt x="45208" y="5240"/>
                        <a:pt x="57446" y="12297"/>
                      </a:cubicBezTo>
                      <a:cubicBezTo>
                        <a:pt x="69754" y="19396"/>
                        <a:pt x="73474" y="34638"/>
                        <a:pt x="85546" y="42054"/>
                      </a:cubicBezTo>
                      <a:cubicBezTo>
                        <a:pt x="92575" y="46372"/>
                        <a:pt x="101382" y="47371"/>
                        <a:pt x="110011" y="47371"/>
                      </a:cubicBezTo>
                      <a:cubicBezTo>
                        <a:pt x="111299" y="47371"/>
                        <a:pt x="112582" y="47349"/>
                        <a:pt x="113855" y="47312"/>
                      </a:cubicBezTo>
                      <a:cubicBezTo>
                        <a:pt x="118492" y="47178"/>
                        <a:pt x="123180" y="46895"/>
                        <a:pt x="127830" y="46895"/>
                      </a:cubicBezTo>
                      <a:cubicBezTo>
                        <a:pt x="133013" y="46895"/>
                        <a:pt x="138147" y="47247"/>
                        <a:pt x="143107" y="48549"/>
                      </a:cubicBezTo>
                      <a:cubicBezTo>
                        <a:pt x="146702" y="49494"/>
                        <a:pt x="150101" y="50962"/>
                        <a:pt x="153191" y="52842"/>
                      </a:cubicBezTo>
                      <a:lnTo>
                        <a:pt x="153191" y="0"/>
                      </a:ln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  <a:effectLst>
                  <a:outerShdw blurRad="57150" dist="19050" dir="9720000" algn="bl" rotWithShape="0">
                    <a:schemeClr val="dk1">
                      <a:alpha val="30000"/>
                    </a:scheme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9" name="Google Shape;69;p5"/>
                <p:cNvSpPr/>
                <p:nvPr/>
              </p:nvSpPr>
              <p:spPr>
                <a:xfrm rot="10800000" flipH="1">
                  <a:off x="6856625" y="4351217"/>
                  <a:ext cx="2738672" cy="94468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53191" h="52842" extrusionOk="0">
                      <a:moveTo>
                        <a:pt x="0" y="0"/>
                      </a:moveTo>
                      <a:cubicBezTo>
                        <a:pt x="4481" y="2713"/>
                        <a:pt x="9509" y="4703"/>
                        <a:pt x="14799" y="5759"/>
                      </a:cubicBezTo>
                      <a:cubicBezTo>
                        <a:pt x="29021" y="8596"/>
                        <a:pt x="45208" y="5240"/>
                        <a:pt x="57446" y="12297"/>
                      </a:cubicBezTo>
                      <a:cubicBezTo>
                        <a:pt x="69754" y="19396"/>
                        <a:pt x="73474" y="34638"/>
                        <a:pt x="85546" y="42054"/>
                      </a:cubicBezTo>
                      <a:cubicBezTo>
                        <a:pt x="92575" y="46372"/>
                        <a:pt x="101382" y="47371"/>
                        <a:pt x="110011" y="47371"/>
                      </a:cubicBezTo>
                      <a:cubicBezTo>
                        <a:pt x="111299" y="47371"/>
                        <a:pt x="112582" y="47349"/>
                        <a:pt x="113855" y="47312"/>
                      </a:cubicBezTo>
                      <a:cubicBezTo>
                        <a:pt x="118492" y="47178"/>
                        <a:pt x="123180" y="46895"/>
                        <a:pt x="127830" y="46895"/>
                      </a:cubicBezTo>
                      <a:cubicBezTo>
                        <a:pt x="133013" y="46895"/>
                        <a:pt x="138147" y="47247"/>
                        <a:pt x="143107" y="48549"/>
                      </a:cubicBezTo>
                      <a:cubicBezTo>
                        <a:pt x="146702" y="49494"/>
                        <a:pt x="150101" y="50962"/>
                        <a:pt x="153191" y="52842"/>
                      </a:cubicBezTo>
                      <a:lnTo>
                        <a:pt x="153191" y="0"/>
                      </a:lnTo>
                      <a:close/>
                    </a:path>
                  </a:pathLst>
                </a:custGeom>
                <a:noFill/>
                <a:ln w="19050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sp>
            <p:nvSpPr>
              <p:cNvPr id="70" name="Google Shape;70;p5"/>
              <p:cNvSpPr/>
              <p:nvPr/>
            </p:nvSpPr>
            <p:spPr>
              <a:xfrm>
                <a:off x="8472575" y="4022175"/>
                <a:ext cx="363600" cy="363900"/>
              </a:xfrm>
              <a:prstGeom prst="ellipse">
                <a:avLst/>
              </a:prstGeom>
              <a:noFill/>
              <a:ln w="19050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6"/>
          <p:cNvSpPr txBox="1">
            <a:spLocks noGrp="1"/>
          </p:cNvSpPr>
          <p:nvPr>
            <p:ph type="title"/>
          </p:nvPr>
        </p:nvSpPr>
        <p:spPr>
          <a:xfrm>
            <a:off x="713650" y="463300"/>
            <a:ext cx="7716600" cy="625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grpSp>
        <p:nvGrpSpPr>
          <p:cNvPr id="73" name="Google Shape;73;p6"/>
          <p:cNvGrpSpPr/>
          <p:nvPr/>
        </p:nvGrpSpPr>
        <p:grpSpPr>
          <a:xfrm>
            <a:off x="-253625" y="-158398"/>
            <a:ext cx="9626212" cy="5716440"/>
            <a:chOff x="-253625" y="-158398"/>
            <a:chExt cx="9626212" cy="5716440"/>
          </a:xfrm>
        </p:grpSpPr>
        <p:grpSp>
          <p:nvGrpSpPr>
            <p:cNvPr id="74" name="Google Shape;74;p6"/>
            <p:cNvGrpSpPr/>
            <p:nvPr/>
          </p:nvGrpSpPr>
          <p:grpSpPr>
            <a:xfrm>
              <a:off x="6666075" y="-158398"/>
              <a:ext cx="2706512" cy="2170950"/>
              <a:chOff x="6589875" y="50"/>
              <a:chExt cx="2706512" cy="2170950"/>
            </a:xfrm>
          </p:grpSpPr>
          <p:sp>
            <p:nvSpPr>
              <p:cNvPr id="75" name="Google Shape;75;p6"/>
              <p:cNvSpPr/>
              <p:nvPr/>
            </p:nvSpPr>
            <p:spPr>
              <a:xfrm rot="10800000">
                <a:off x="6589875" y="50"/>
                <a:ext cx="2554137" cy="1275415"/>
              </a:xfrm>
              <a:custGeom>
                <a:avLst/>
                <a:gdLst/>
                <a:ahLst/>
                <a:cxnLst/>
                <a:rect l="l" t="t" r="r" b="b"/>
                <a:pathLst>
                  <a:path w="111999" h="55927" extrusionOk="0">
                    <a:moveTo>
                      <a:pt x="0" y="0"/>
                    </a:moveTo>
                    <a:lnTo>
                      <a:pt x="0" y="55927"/>
                    </a:lnTo>
                    <a:lnTo>
                      <a:pt x="111998" y="55927"/>
                    </a:lnTo>
                    <a:cubicBezTo>
                      <a:pt x="105615" y="48767"/>
                      <a:pt x="96437" y="43514"/>
                      <a:pt x="86333" y="41524"/>
                    </a:cubicBezTo>
                    <a:cubicBezTo>
                      <a:pt x="71670" y="38637"/>
                      <a:pt x="54982" y="42051"/>
                      <a:pt x="42366" y="34870"/>
                    </a:cubicBezTo>
                    <a:cubicBezTo>
                      <a:pt x="29676" y="27648"/>
                      <a:pt x="25841" y="12139"/>
                      <a:pt x="13396" y="4593"/>
                    </a:cubicBezTo>
                    <a:cubicBezTo>
                      <a:pt x="9379" y="2157"/>
                      <a:pt x="4800" y="761"/>
                      <a:pt x="0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  <a:effectLst>
                <a:outerShdw blurRad="57150" dist="19050" dir="5400000" algn="bl" rotWithShape="0">
                  <a:schemeClr val="dk1">
                    <a:alpha val="30000"/>
                  </a:scheme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6" name="Google Shape;76;p6"/>
              <p:cNvSpPr/>
              <p:nvPr/>
            </p:nvSpPr>
            <p:spPr>
              <a:xfrm rot="-5400000" flipH="1">
                <a:off x="7609775" y="636788"/>
                <a:ext cx="2170950" cy="897475"/>
              </a:xfrm>
              <a:custGeom>
                <a:avLst/>
                <a:gdLst/>
                <a:ahLst/>
                <a:cxnLst/>
                <a:rect l="l" t="t" r="r" b="b"/>
                <a:pathLst>
                  <a:path w="86838" h="35899" extrusionOk="0">
                    <a:moveTo>
                      <a:pt x="0" y="0"/>
                    </a:moveTo>
                    <a:lnTo>
                      <a:pt x="0" y="35899"/>
                    </a:lnTo>
                    <a:lnTo>
                      <a:pt x="86837" y="35899"/>
                    </a:lnTo>
                    <a:cubicBezTo>
                      <a:pt x="83288" y="34495"/>
                      <a:pt x="80040" y="32322"/>
                      <a:pt x="77452" y="29479"/>
                    </a:cubicBezTo>
                    <a:cubicBezTo>
                      <a:pt x="72789" y="24355"/>
                      <a:pt x="70244" y="17412"/>
                      <a:pt x="65077" y="12812"/>
                    </a:cubicBezTo>
                    <a:cubicBezTo>
                      <a:pt x="59475" y="7825"/>
                      <a:pt x="51725" y="6407"/>
                      <a:pt x="44178" y="6407"/>
                    </a:cubicBezTo>
                    <a:cubicBezTo>
                      <a:pt x="43112" y="6407"/>
                      <a:pt x="42051" y="6435"/>
                      <a:pt x="41001" y="6486"/>
                    </a:cubicBezTo>
                    <a:cubicBezTo>
                      <a:pt x="35121" y="6768"/>
                      <a:pt x="29206" y="7612"/>
                      <a:pt x="23345" y="7612"/>
                    </a:cubicBezTo>
                    <a:cubicBezTo>
                      <a:pt x="20739" y="7612"/>
                      <a:pt x="18144" y="7445"/>
                      <a:pt x="15567" y="6988"/>
                    </a:cubicBezTo>
                    <a:cubicBezTo>
                      <a:pt x="9921" y="5988"/>
                      <a:pt x="4553" y="3533"/>
                      <a:pt x="0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  <a:effectLst>
                <a:outerShdw blurRad="57150" dist="19050" dir="5400000" algn="bl" rotWithShape="0">
                  <a:schemeClr val="dk1">
                    <a:alpha val="30000"/>
                  </a:scheme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7" name="Google Shape;77;p6"/>
              <p:cNvSpPr/>
              <p:nvPr/>
            </p:nvSpPr>
            <p:spPr>
              <a:xfrm rot="-5400000" flipH="1">
                <a:off x="7762175" y="636788"/>
                <a:ext cx="2170950" cy="897475"/>
              </a:xfrm>
              <a:custGeom>
                <a:avLst/>
                <a:gdLst/>
                <a:ahLst/>
                <a:cxnLst/>
                <a:rect l="l" t="t" r="r" b="b"/>
                <a:pathLst>
                  <a:path w="86838" h="35899" extrusionOk="0">
                    <a:moveTo>
                      <a:pt x="0" y="0"/>
                    </a:moveTo>
                    <a:lnTo>
                      <a:pt x="0" y="35899"/>
                    </a:lnTo>
                    <a:lnTo>
                      <a:pt x="86837" y="35899"/>
                    </a:lnTo>
                    <a:cubicBezTo>
                      <a:pt x="83288" y="34495"/>
                      <a:pt x="80040" y="32322"/>
                      <a:pt x="77452" y="29479"/>
                    </a:cubicBezTo>
                    <a:cubicBezTo>
                      <a:pt x="72789" y="24355"/>
                      <a:pt x="70244" y="17412"/>
                      <a:pt x="65077" y="12812"/>
                    </a:cubicBezTo>
                    <a:cubicBezTo>
                      <a:pt x="59475" y="7825"/>
                      <a:pt x="51725" y="6407"/>
                      <a:pt x="44178" y="6407"/>
                    </a:cubicBezTo>
                    <a:cubicBezTo>
                      <a:pt x="43112" y="6407"/>
                      <a:pt x="42051" y="6435"/>
                      <a:pt x="41001" y="6486"/>
                    </a:cubicBezTo>
                    <a:cubicBezTo>
                      <a:pt x="35121" y="6768"/>
                      <a:pt x="29206" y="7612"/>
                      <a:pt x="23345" y="7612"/>
                    </a:cubicBezTo>
                    <a:cubicBezTo>
                      <a:pt x="20739" y="7612"/>
                      <a:pt x="18144" y="7445"/>
                      <a:pt x="15567" y="6988"/>
                    </a:cubicBezTo>
                    <a:cubicBezTo>
                      <a:pt x="9921" y="5988"/>
                      <a:pt x="4553" y="3533"/>
                      <a:pt x="0" y="0"/>
                    </a:cubicBezTo>
                    <a:close/>
                  </a:path>
                </a:pathLst>
              </a:custGeom>
              <a:noFill/>
              <a:ln w="19050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78" name="Google Shape;78;p6"/>
            <p:cNvGrpSpPr/>
            <p:nvPr/>
          </p:nvGrpSpPr>
          <p:grpSpPr>
            <a:xfrm>
              <a:off x="-253625" y="3977827"/>
              <a:ext cx="2706537" cy="1580215"/>
              <a:chOff x="-177425" y="3901627"/>
              <a:chExt cx="2706537" cy="1580215"/>
            </a:xfrm>
          </p:grpSpPr>
          <p:sp>
            <p:nvSpPr>
              <p:cNvPr id="79" name="Google Shape;79;p6"/>
              <p:cNvSpPr/>
              <p:nvPr/>
            </p:nvSpPr>
            <p:spPr>
              <a:xfrm>
                <a:off x="-25025" y="3901627"/>
                <a:ext cx="2554137" cy="1275415"/>
              </a:xfrm>
              <a:custGeom>
                <a:avLst/>
                <a:gdLst/>
                <a:ahLst/>
                <a:cxnLst/>
                <a:rect l="l" t="t" r="r" b="b"/>
                <a:pathLst>
                  <a:path w="111999" h="55927" extrusionOk="0">
                    <a:moveTo>
                      <a:pt x="0" y="0"/>
                    </a:moveTo>
                    <a:lnTo>
                      <a:pt x="0" y="55927"/>
                    </a:lnTo>
                    <a:lnTo>
                      <a:pt x="111998" y="55927"/>
                    </a:lnTo>
                    <a:cubicBezTo>
                      <a:pt x="105615" y="48767"/>
                      <a:pt x="96437" y="43514"/>
                      <a:pt x="86333" y="41524"/>
                    </a:cubicBezTo>
                    <a:cubicBezTo>
                      <a:pt x="71670" y="38637"/>
                      <a:pt x="54982" y="42051"/>
                      <a:pt x="42366" y="34870"/>
                    </a:cubicBezTo>
                    <a:cubicBezTo>
                      <a:pt x="29676" y="27648"/>
                      <a:pt x="25841" y="12139"/>
                      <a:pt x="13396" y="4593"/>
                    </a:cubicBezTo>
                    <a:cubicBezTo>
                      <a:pt x="9379" y="2157"/>
                      <a:pt x="4800" y="761"/>
                      <a:pt x="0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  <a:effectLst>
                <a:outerShdw blurRad="57150" dist="19050" dir="16800000" algn="bl" rotWithShape="0">
                  <a:schemeClr val="dk1">
                    <a:alpha val="30000"/>
                  </a:scheme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0" name="Google Shape;80;p6"/>
              <p:cNvSpPr/>
              <p:nvPr/>
            </p:nvSpPr>
            <p:spPr>
              <a:xfrm>
                <a:off x="-101225" y="4054027"/>
                <a:ext cx="2554137" cy="1275415"/>
              </a:xfrm>
              <a:custGeom>
                <a:avLst/>
                <a:gdLst/>
                <a:ahLst/>
                <a:cxnLst/>
                <a:rect l="l" t="t" r="r" b="b"/>
                <a:pathLst>
                  <a:path w="111999" h="55927" extrusionOk="0">
                    <a:moveTo>
                      <a:pt x="0" y="0"/>
                    </a:moveTo>
                    <a:lnTo>
                      <a:pt x="0" y="55927"/>
                    </a:lnTo>
                    <a:lnTo>
                      <a:pt x="111998" y="55927"/>
                    </a:lnTo>
                    <a:cubicBezTo>
                      <a:pt x="105615" y="48767"/>
                      <a:pt x="96437" y="43514"/>
                      <a:pt x="86333" y="41524"/>
                    </a:cubicBezTo>
                    <a:cubicBezTo>
                      <a:pt x="71670" y="38637"/>
                      <a:pt x="54982" y="42051"/>
                      <a:pt x="42366" y="34870"/>
                    </a:cubicBezTo>
                    <a:cubicBezTo>
                      <a:pt x="29676" y="27648"/>
                      <a:pt x="25841" y="12139"/>
                      <a:pt x="13396" y="4593"/>
                    </a:cubicBezTo>
                    <a:cubicBezTo>
                      <a:pt x="9379" y="2157"/>
                      <a:pt x="4800" y="761"/>
                      <a:pt x="0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  <a:effectLst>
                <a:outerShdw blurRad="57150" dist="19050" dir="16800000" algn="bl" rotWithShape="0">
                  <a:schemeClr val="dk1">
                    <a:alpha val="30000"/>
                  </a:scheme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1" name="Google Shape;81;p6"/>
              <p:cNvSpPr/>
              <p:nvPr/>
            </p:nvSpPr>
            <p:spPr>
              <a:xfrm>
                <a:off x="-177425" y="4206427"/>
                <a:ext cx="2554137" cy="1275415"/>
              </a:xfrm>
              <a:custGeom>
                <a:avLst/>
                <a:gdLst/>
                <a:ahLst/>
                <a:cxnLst/>
                <a:rect l="l" t="t" r="r" b="b"/>
                <a:pathLst>
                  <a:path w="111999" h="55927" extrusionOk="0">
                    <a:moveTo>
                      <a:pt x="0" y="0"/>
                    </a:moveTo>
                    <a:lnTo>
                      <a:pt x="0" y="55927"/>
                    </a:lnTo>
                    <a:lnTo>
                      <a:pt x="111998" y="55927"/>
                    </a:lnTo>
                    <a:cubicBezTo>
                      <a:pt x="105615" y="48767"/>
                      <a:pt x="96437" y="43514"/>
                      <a:pt x="86333" y="41524"/>
                    </a:cubicBezTo>
                    <a:cubicBezTo>
                      <a:pt x="71670" y="38637"/>
                      <a:pt x="54982" y="42051"/>
                      <a:pt x="42366" y="34870"/>
                    </a:cubicBezTo>
                    <a:cubicBezTo>
                      <a:pt x="29676" y="27648"/>
                      <a:pt x="25841" y="12139"/>
                      <a:pt x="13396" y="4593"/>
                    </a:cubicBezTo>
                    <a:cubicBezTo>
                      <a:pt x="9379" y="2157"/>
                      <a:pt x="4800" y="761"/>
                      <a:pt x="0" y="0"/>
                    </a:cubicBezTo>
                    <a:close/>
                  </a:path>
                </a:pathLst>
              </a:custGeom>
              <a:noFill/>
              <a:ln w="19050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  <a:effectLst>
                <a:outerShdw blurRad="57150" dist="19050" dir="16800000" algn="bl" rotWithShape="0">
                  <a:schemeClr val="dk1">
                    <a:alpha val="30000"/>
                  </a:scheme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7"/>
          <p:cNvSpPr txBox="1">
            <a:spLocks noGrp="1"/>
          </p:cNvSpPr>
          <p:nvPr>
            <p:ph type="title"/>
          </p:nvPr>
        </p:nvSpPr>
        <p:spPr>
          <a:xfrm>
            <a:off x="713225" y="2201338"/>
            <a:ext cx="3732900" cy="672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84" name="Google Shape;84;p7"/>
          <p:cNvSpPr txBox="1">
            <a:spLocks noGrp="1"/>
          </p:cNvSpPr>
          <p:nvPr>
            <p:ph type="body" idx="1"/>
          </p:nvPr>
        </p:nvSpPr>
        <p:spPr>
          <a:xfrm>
            <a:off x="713225" y="2874274"/>
            <a:ext cx="3732900" cy="1734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grpSp>
        <p:nvGrpSpPr>
          <p:cNvPr id="85" name="Google Shape;85;p7"/>
          <p:cNvGrpSpPr/>
          <p:nvPr/>
        </p:nvGrpSpPr>
        <p:grpSpPr>
          <a:xfrm>
            <a:off x="-715775" y="-1443500"/>
            <a:ext cx="10424376" cy="6806013"/>
            <a:chOff x="-715775" y="-1443500"/>
            <a:chExt cx="10424376" cy="6806013"/>
          </a:xfrm>
        </p:grpSpPr>
        <p:grpSp>
          <p:nvGrpSpPr>
            <p:cNvPr id="86" name="Google Shape;86;p7"/>
            <p:cNvGrpSpPr/>
            <p:nvPr/>
          </p:nvGrpSpPr>
          <p:grpSpPr>
            <a:xfrm>
              <a:off x="-715775" y="-1443500"/>
              <a:ext cx="6412425" cy="3469450"/>
              <a:chOff x="-715775" y="-1443500"/>
              <a:chExt cx="6412425" cy="3469450"/>
            </a:xfrm>
          </p:grpSpPr>
          <p:grpSp>
            <p:nvGrpSpPr>
              <p:cNvPr id="87" name="Google Shape;87;p7"/>
              <p:cNvGrpSpPr/>
              <p:nvPr/>
            </p:nvGrpSpPr>
            <p:grpSpPr>
              <a:xfrm>
                <a:off x="-715775" y="-1443500"/>
                <a:ext cx="6412425" cy="3469450"/>
                <a:chOff x="-233025" y="-1335600"/>
                <a:chExt cx="6412425" cy="3469450"/>
              </a:xfrm>
            </p:grpSpPr>
            <p:sp>
              <p:nvSpPr>
                <p:cNvPr id="88" name="Google Shape;88;p7"/>
                <p:cNvSpPr/>
                <p:nvPr/>
              </p:nvSpPr>
              <p:spPr>
                <a:xfrm rot="10800000" flipH="1">
                  <a:off x="-57000" y="-1335600"/>
                  <a:ext cx="6236400" cy="34694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49456" h="138778" extrusionOk="0">
                      <a:moveTo>
                        <a:pt x="1082" y="1"/>
                      </a:moveTo>
                      <a:cubicBezTo>
                        <a:pt x="712" y="1"/>
                        <a:pt x="351" y="4"/>
                        <a:pt x="0" y="9"/>
                      </a:cubicBezTo>
                      <a:lnTo>
                        <a:pt x="0" y="138778"/>
                      </a:lnTo>
                      <a:lnTo>
                        <a:pt x="249456" y="138778"/>
                      </a:lnTo>
                      <a:cubicBezTo>
                        <a:pt x="242879" y="128074"/>
                        <a:pt x="231747" y="120070"/>
                        <a:pt x="219271" y="117340"/>
                      </a:cubicBezTo>
                      <a:cubicBezTo>
                        <a:pt x="203903" y="113975"/>
                        <a:pt x="186413" y="117954"/>
                        <a:pt x="173190" y="109586"/>
                      </a:cubicBezTo>
                      <a:cubicBezTo>
                        <a:pt x="159891" y="101170"/>
                        <a:pt x="155872" y="83099"/>
                        <a:pt x="142829" y="74306"/>
                      </a:cubicBezTo>
                      <a:cubicBezTo>
                        <a:pt x="135235" y="69188"/>
                        <a:pt x="125719" y="68003"/>
                        <a:pt x="116397" y="68003"/>
                      </a:cubicBezTo>
                      <a:cubicBezTo>
                        <a:pt x="115005" y="68003"/>
                        <a:pt x="113617" y="68029"/>
                        <a:pt x="112241" y="68073"/>
                      </a:cubicBezTo>
                      <a:cubicBezTo>
                        <a:pt x="107231" y="68231"/>
                        <a:pt x="102165" y="68567"/>
                        <a:pt x="97140" y="68567"/>
                      </a:cubicBezTo>
                      <a:cubicBezTo>
                        <a:pt x="91541" y="68567"/>
                        <a:pt x="85993" y="68150"/>
                        <a:pt x="80635" y="66605"/>
                      </a:cubicBezTo>
                      <a:cubicBezTo>
                        <a:pt x="55992" y="57956"/>
                        <a:pt x="55299" y="34926"/>
                        <a:pt x="42303" y="17978"/>
                      </a:cubicBezTo>
                      <a:cubicBezTo>
                        <a:pt x="30434" y="2501"/>
                        <a:pt x="11851" y="1"/>
                        <a:pt x="1082" y="1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  <a:effectLst>
                  <a:outerShdw blurRad="57150" dist="19050" dir="5400000" algn="bl" rotWithShape="0">
                    <a:schemeClr val="dk1">
                      <a:alpha val="30000"/>
                    </a:scheme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89" name="Google Shape;89;p7"/>
                <p:cNvSpPr/>
                <p:nvPr/>
              </p:nvSpPr>
              <p:spPr>
                <a:xfrm rot="10800000" flipH="1">
                  <a:off x="-156825" y="-726000"/>
                  <a:ext cx="4460300" cy="21472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8412" h="85891" extrusionOk="0">
                      <a:moveTo>
                        <a:pt x="0" y="0"/>
                      </a:moveTo>
                      <a:lnTo>
                        <a:pt x="0" y="85891"/>
                      </a:lnTo>
                      <a:lnTo>
                        <a:pt x="178412" y="85891"/>
                      </a:lnTo>
                      <a:lnTo>
                        <a:pt x="176980" y="80727"/>
                      </a:lnTo>
                      <a:cubicBezTo>
                        <a:pt x="171136" y="67659"/>
                        <a:pt x="158848" y="57642"/>
                        <a:pt x="144832" y="54518"/>
                      </a:cubicBezTo>
                      <a:cubicBezTo>
                        <a:pt x="129735" y="51153"/>
                        <a:pt x="112554" y="55133"/>
                        <a:pt x="99564" y="46766"/>
                      </a:cubicBezTo>
                      <a:cubicBezTo>
                        <a:pt x="86499" y="38349"/>
                        <a:pt x="82552" y="20277"/>
                        <a:pt x="69738" y="11485"/>
                      </a:cubicBezTo>
                      <a:cubicBezTo>
                        <a:pt x="62278" y="6366"/>
                        <a:pt x="52930" y="5181"/>
                        <a:pt x="43773" y="5181"/>
                      </a:cubicBezTo>
                      <a:cubicBezTo>
                        <a:pt x="42405" y="5181"/>
                        <a:pt x="41042" y="5208"/>
                        <a:pt x="39690" y="5251"/>
                      </a:cubicBezTo>
                      <a:cubicBezTo>
                        <a:pt x="34767" y="5410"/>
                        <a:pt x="29789" y="5747"/>
                        <a:pt x="24851" y="5747"/>
                      </a:cubicBezTo>
                      <a:cubicBezTo>
                        <a:pt x="19352" y="5747"/>
                        <a:pt x="13904" y="5330"/>
                        <a:pt x="8641" y="3785"/>
                      </a:cubicBezTo>
                      <a:cubicBezTo>
                        <a:pt x="5609" y="2895"/>
                        <a:pt x="2710" y="1608"/>
                        <a:pt x="0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90" name="Google Shape;90;p7"/>
                <p:cNvSpPr/>
                <p:nvPr/>
              </p:nvSpPr>
              <p:spPr>
                <a:xfrm rot="10800000" flipH="1">
                  <a:off x="-233025" y="-878400"/>
                  <a:ext cx="4460300" cy="21472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8412" h="85891" extrusionOk="0">
                      <a:moveTo>
                        <a:pt x="0" y="0"/>
                      </a:moveTo>
                      <a:lnTo>
                        <a:pt x="0" y="85891"/>
                      </a:lnTo>
                      <a:lnTo>
                        <a:pt x="178412" y="85891"/>
                      </a:lnTo>
                      <a:lnTo>
                        <a:pt x="176980" y="80727"/>
                      </a:lnTo>
                      <a:cubicBezTo>
                        <a:pt x="171136" y="67659"/>
                        <a:pt x="158848" y="57642"/>
                        <a:pt x="144832" y="54518"/>
                      </a:cubicBezTo>
                      <a:cubicBezTo>
                        <a:pt x="129735" y="51153"/>
                        <a:pt x="112554" y="55133"/>
                        <a:pt x="99564" y="46766"/>
                      </a:cubicBezTo>
                      <a:cubicBezTo>
                        <a:pt x="86499" y="38349"/>
                        <a:pt x="82552" y="20277"/>
                        <a:pt x="69738" y="11485"/>
                      </a:cubicBezTo>
                      <a:cubicBezTo>
                        <a:pt x="62278" y="6366"/>
                        <a:pt x="52930" y="5181"/>
                        <a:pt x="43773" y="5181"/>
                      </a:cubicBezTo>
                      <a:cubicBezTo>
                        <a:pt x="42405" y="5181"/>
                        <a:pt x="41042" y="5208"/>
                        <a:pt x="39690" y="5251"/>
                      </a:cubicBezTo>
                      <a:cubicBezTo>
                        <a:pt x="34767" y="5410"/>
                        <a:pt x="29789" y="5747"/>
                        <a:pt x="24851" y="5747"/>
                      </a:cubicBezTo>
                      <a:cubicBezTo>
                        <a:pt x="19352" y="5747"/>
                        <a:pt x="13904" y="5330"/>
                        <a:pt x="8641" y="3785"/>
                      </a:cubicBezTo>
                      <a:cubicBezTo>
                        <a:pt x="5609" y="2895"/>
                        <a:pt x="2710" y="1608"/>
                        <a:pt x="0" y="0"/>
                      </a:cubicBezTo>
                      <a:close/>
                    </a:path>
                  </a:pathLst>
                </a:custGeom>
                <a:noFill/>
                <a:ln w="19050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sp>
            <p:nvSpPr>
              <p:cNvPr id="91" name="Google Shape;91;p7"/>
              <p:cNvSpPr/>
              <p:nvPr/>
            </p:nvSpPr>
            <p:spPr>
              <a:xfrm rot="5400000">
                <a:off x="3072763" y="286588"/>
                <a:ext cx="315600" cy="315900"/>
              </a:xfrm>
              <a:prstGeom prst="ellipse">
                <a:avLst/>
              </a:prstGeom>
              <a:noFill/>
              <a:ln w="19050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92" name="Google Shape;92;p7"/>
            <p:cNvGrpSpPr/>
            <p:nvPr/>
          </p:nvGrpSpPr>
          <p:grpSpPr>
            <a:xfrm>
              <a:off x="5489511" y="-832775"/>
              <a:ext cx="4219090" cy="6195288"/>
              <a:chOff x="5182786" y="-883900"/>
              <a:chExt cx="4219090" cy="6195288"/>
            </a:xfrm>
          </p:grpSpPr>
          <p:sp>
            <p:nvSpPr>
              <p:cNvPr id="93" name="Google Shape;93;p7"/>
              <p:cNvSpPr/>
              <p:nvPr/>
            </p:nvSpPr>
            <p:spPr>
              <a:xfrm rot="5400000">
                <a:off x="4078610" y="220276"/>
                <a:ext cx="6103591" cy="3895239"/>
              </a:xfrm>
              <a:custGeom>
                <a:avLst/>
                <a:gdLst/>
                <a:ahLst/>
                <a:cxnLst/>
                <a:rect l="l" t="t" r="r" b="b"/>
                <a:pathLst>
                  <a:path w="217345" h="138707" extrusionOk="0">
                    <a:moveTo>
                      <a:pt x="1" y="0"/>
                    </a:moveTo>
                    <a:lnTo>
                      <a:pt x="522" y="1964"/>
                    </a:lnTo>
                    <a:cubicBezTo>
                      <a:pt x="5971" y="14509"/>
                      <a:pt x="17609" y="24210"/>
                      <a:pt x="30967" y="27340"/>
                    </a:cubicBezTo>
                    <a:cubicBezTo>
                      <a:pt x="45356" y="30713"/>
                      <a:pt x="61815" y="27089"/>
                      <a:pt x="74141" y="35220"/>
                    </a:cubicBezTo>
                    <a:cubicBezTo>
                      <a:pt x="86536" y="43397"/>
                      <a:pt x="90120" y="60706"/>
                      <a:pt x="102271" y="69242"/>
                    </a:cubicBezTo>
                    <a:cubicBezTo>
                      <a:pt x="109662" y="74432"/>
                      <a:pt x="119066" y="75541"/>
                      <a:pt x="128187" y="75541"/>
                    </a:cubicBezTo>
                    <a:cubicBezTo>
                      <a:pt x="129100" y="75541"/>
                      <a:pt x="130011" y="75530"/>
                      <a:pt x="130917" y="75511"/>
                    </a:cubicBezTo>
                    <a:cubicBezTo>
                      <a:pt x="135219" y="75419"/>
                      <a:pt x="139566" y="75186"/>
                      <a:pt x="143885" y="75186"/>
                    </a:cubicBezTo>
                    <a:cubicBezTo>
                      <a:pt x="149553" y="75186"/>
                      <a:pt x="155171" y="75587"/>
                      <a:pt x="160570" y="77236"/>
                    </a:cubicBezTo>
                    <a:cubicBezTo>
                      <a:pt x="183610" y="85752"/>
                      <a:pt x="184939" y="107126"/>
                      <a:pt x="196042" y="124091"/>
                    </a:cubicBezTo>
                    <a:cubicBezTo>
                      <a:pt x="201122" y="131855"/>
                      <a:pt x="209620" y="136236"/>
                      <a:pt x="217345" y="138706"/>
                    </a:cubicBezTo>
                    <a:lnTo>
                      <a:pt x="217345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  <a:effectLst>
                <a:outerShdw blurRad="57150" dist="19050" dir="11160000" algn="bl" rotWithShape="0">
                  <a:schemeClr val="dk1">
                    <a:alpha val="30000"/>
                  </a:scheme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4" name="Google Shape;94;p7"/>
              <p:cNvSpPr/>
              <p:nvPr/>
            </p:nvSpPr>
            <p:spPr>
              <a:xfrm rot="5400000">
                <a:off x="4692388" y="708338"/>
                <a:ext cx="5433625" cy="3467675"/>
              </a:xfrm>
              <a:custGeom>
                <a:avLst/>
                <a:gdLst/>
                <a:ahLst/>
                <a:cxnLst/>
                <a:rect l="l" t="t" r="r" b="b"/>
                <a:pathLst>
                  <a:path w="217345" h="138707" extrusionOk="0">
                    <a:moveTo>
                      <a:pt x="1" y="0"/>
                    </a:moveTo>
                    <a:lnTo>
                      <a:pt x="522" y="1964"/>
                    </a:lnTo>
                    <a:cubicBezTo>
                      <a:pt x="5971" y="14509"/>
                      <a:pt x="17609" y="24210"/>
                      <a:pt x="30967" y="27340"/>
                    </a:cubicBezTo>
                    <a:cubicBezTo>
                      <a:pt x="45356" y="30713"/>
                      <a:pt x="61815" y="27089"/>
                      <a:pt x="74141" y="35220"/>
                    </a:cubicBezTo>
                    <a:cubicBezTo>
                      <a:pt x="86536" y="43397"/>
                      <a:pt x="90120" y="60706"/>
                      <a:pt x="102271" y="69242"/>
                    </a:cubicBezTo>
                    <a:cubicBezTo>
                      <a:pt x="109662" y="74432"/>
                      <a:pt x="119066" y="75541"/>
                      <a:pt x="128187" y="75541"/>
                    </a:cubicBezTo>
                    <a:cubicBezTo>
                      <a:pt x="129100" y="75541"/>
                      <a:pt x="130011" y="75530"/>
                      <a:pt x="130917" y="75511"/>
                    </a:cubicBezTo>
                    <a:cubicBezTo>
                      <a:pt x="135219" y="75419"/>
                      <a:pt x="139566" y="75186"/>
                      <a:pt x="143885" y="75186"/>
                    </a:cubicBezTo>
                    <a:cubicBezTo>
                      <a:pt x="149553" y="75186"/>
                      <a:pt x="155171" y="75587"/>
                      <a:pt x="160570" y="77236"/>
                    </a:cubicBezTo>
                    <a:cubicBezTo>
                      <a:pt x="183610" y="85752"/>
                      <a:pt x="184939" y="107126"/>
                      <a:pt x="196042" y="124091"/>
                    </a:cubicBezTo>
                    <a:cubicBezTo>
                      <a:pt x="201122" y="131855"/>
                      <a:pt x="209620" y="136236"/>
                      <a:pt x="217345" y="138706"/>
                    </a:cubicBezTo>
                    <a:lnTo>
                      <a:pt x="217345" y="0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  <a:effectLst>
                <a:outerShdw blurRad="57150" dist="19050" dir="11160000" algn="bl" rotWithShape="0">
                  <a:schemeClr val="dk1">
                    <a:alpha val="30000"/>
                  </a:scheme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5" name="Google Shape;95;p7"/>
              <p:cNvSpPr/>
              <p:nvPr/>
            </p:nvSpPr>
            <p:spPr>
              <a:xfrm rot="5400000">
                <a:off x="4951226" y="860738"/>
                <a:ext cx="5433625" cy="3467675"/>
              </a:xfrm>
              <a:custGeom>
                <a:avLst/>
                <a:gdLst/>
                <a:ahLst/>
                <a:cxnLst/>
                <a:rect l="l" t="t" r="r" b="b"/>
                <a:pathLst>
                  <a:path w="217345" h="138707" extrusionOk="0">
                    <a:moveTo>
                      <a:pt x="1" y="0"/>
                    </a:moveTo>
                    <a:lnTo>
                      <a:pt x="522" y="1964"/>
                    </a:lnTo>
                    <a:cubicBezTo>
                      <a:pt x="5971" y="14509"/>
                      <a:pt x="17609" y="24210"/>
                      <a:pt x="30967" y="27340"/>
                    </a:cubicBezTo>
                    <a:cubicBezTo>
                      <a:pt x="45356" y="30713"/>
                      <a:pt x="61815" y="27089"/>
                      <a:pt x="74141" y="35220"/>
                    </a:cubicBezTo>
                    <a:cubicBezTo>
                      <a:pt x="86536" y="43397"/>
                      <a:pt x="90120" y="60706"/>
                      <a:pt x="102271" y="69242"/>
                    </a:cubicBezTo>
                    <a:cubicBezTo>
                      <a:pt x="109662" y="74432"/>
                      <a:pt x="119066" y="75541"/>
                      <a:pt x="128187" y="75541"/>
                    </a:cubicBezTo>
                    <a:cubicBezTo>
                      <a:pt x="129100" y="75541"/>
                      <a:pt x="130011" y="75530"/>
                      <a:pt x="130917" y="75511"/>
                    </a:cubicBezTo>
                    <a:cubicBezTo>
                      <a:pt x="135219" y="75419"/>
                      <a:pt x="139566" y="75186"/>
                      <a:pt x="143885" y="75186"/>
                    </a:cubicBezTo>
                    <a:cubicBezTo>
                      <a:pt x="149553" y="75186"/>
                      <a:pt x="155171" y="75587"/>
                      <a:pt x="160570" y="77236"/>
                    </a:cubicBezTo>
                    <a:cubicBezTo>
                      <a:pt x="183610" y="85752"/>
                      <a:pt x="184939" y="107126"/>
                      <a:pt x="196042" y="124091"/>
                    </a:cubicBezTo>
                    <a:cubicBezTo>
                      <a:pt x="201122" y="131855"/>
                      <a:pt x="209620" y="136236"/>
                      <a:pt x="217345" y="138706"/>
                    </a:cubicBezTo>
                    <a:lnTo>
                      <a:pt x="217345" y="0"/>
                    </a:lnTo>
                    <a:close/>
                  </a:path>
                </a:pathLst>
              </a:custGeom>
              <a:noFill/>
              <a:ln w="19050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6" name="Google Shape;96;p7"/>
              <p:cNvSpPr/>
              <p:nvPr/>
            </p:nvSpPr>
            <p:spPr>
              <a:xfrm rot="5400000">
                <a:off x="6085325" y="2077650"/>
                <a:ext cx="4209650" cy="1905775"/>
              </a:xfrm>
              <a:custGeom>
                <a:avLst/>
                <a:gdLst/>
                <a:ahLst/>
                <a:cxnLst/>
                <a:rect l="l" t="t" r="r" b="b"/>
                <a:pathLst>
                  <a:path w="168386" h="76231" extrusionOk="0">
                    <a:moveTo>
                      <a:pt x="0" y="0"/>
                    </a:moveTo>
                    <a:cubicBezTo>
                      <a:pt x="5697" y="12163"/>
                      <a:pt x="17258" y="21457"/>
                      <a:pt x="30414" y="24389"/>
                    </a:cubicBezTo>
                    <a:cubicBezTo>
                      <a:pt x="44839" y="27603"/>
                      <a:pt x="61258" y="23801"/>
                      <a:pt x="73670" y="31798"/>
                    </a:cubicBezTo>
                    <a:cubicBezTo>
                      <a:pt x="86154" y="39840"/>
                      <a:pt x="89927" y="57108"/>
                      <a:pt x="102171" y="65509"/>
                    </a:cubicBezTo>
                    <a:cubicBezTo>
                      <a:pt x="109301" y="70401"/>
                      <a:pt x="118234" y="71533"/>
                      <a:pt x="126986" y="71533"/>
                    </a:cubicBezTo>
                    <a:cubicBezTo>
                      <a:pt x="128292" y="71533"/>
                      <a:pt x="129593" y="71507"/>
                      <a:pt x="130884" y="71466"/>
                    </a:cubicBezTo>
                    <a:cubicBezTo>
                      <a:pt x="135589" y="71314"/>
                      <a:pt x="140346" y="70993"/>
                      <a:pt x="145064" y="70993"/>
                    </a:cubicBezTo>
                    <a:cubicBezTo>
                      <a:pt x="150319" y="70993"/>
                      <a:pt x="155524" y="71391"/>
                      <a:pt x="160552" y="72867"/>
                    </a:cubicBezTo>
                    <a:cubicBezTo>
                      <a:pt x="163292" y="73671"/>
                      <a:pt x="165921" y="74811"/>
                      <a:pt x="168386" y="76230"/>
                    </a:cubicBezTo>
                    <a:lnTo>
                      <a:pt x="168386" y="0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  <a:effectLst>
                <a:outerShdw blurRad="57150" dist="19050" dir="14160000" algn="bl" rotWithShape="0">
                  <a:schemeClr val="dk1">
                    <a:alpha val="30000"/>
                  </a:scheme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7" name="Google Shape;97;p7"/>
              <p:cNvSpPr/>
              <p:nvPr/>
            </p:nvSpPr>
            <p:spPr>
              <a:xfrm rot="5400000">
                <a:off x="6777863" y="2770188"/>
                <a:ext cx="3288800" cy="1441550"/>
              </a:xfrm>
              <a:custGeom>
                <a:avLst/>
                <a:gdLst/>
                <a:ahLst/>
                <a:cxnLst/>
                <a:rect l="l" t="t" r="r" b="b"/>
                <a:pathLst>
                  <a:path w="131552" h="57662" extrusionOk="0">
                    <a:moveTo>
                      <a:pt x="1" y="0"/>
                    </a:moveTo>
                    <a:cubicBezTo>
                      <a:pt x="6029" y="8587"/>
                      <a:pt x="16044" y="14994"/>
                      <a:pt x="27253" y="17201"/>
                    </a:cubicBezTo>
                    <a:cubicBezTo>
                      <a:pt x="41264" y="19961"/>
                      <a:pt x="57211" y="16697"/>
                      <a:pt x="69267" y="23559"/>
                    </a:cubicBezTo>
                    <a:cubicBezTo>
                      <a:pt x="81393" y="30462"/>
                      <a:pt x="85057" y="45282"/>
                      <a:pt x="96950" y="52493"/>
                    </a:cubicBezTo>
                    <a:cubicBezTo>
                      <a:pt x="103872" y="56691"/>
                      <a:pt x="112548" y="57662"/>
                      <a:pt x="121047" y="57662"/>
                    </a:cubicBezTo>
                    <a:cubicBezTo>
                      <a:pt x="122317" y="57662"/>
                      <a:pt x="123582" y="57640"/>
                      <a:pt x="124838" y="57604"/>
                    </a:cubicBezTo>
                    <a:cubicBezTo>
                      <a:pt x="127066" y="57541"/>
                      <a:pt x="129309" y="57444"/>
                      <a:pt x="131552" y="57360"/>
                    </a:cubicBezTo>
                    <a:lnTo>
                      <a:pt x="131552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57150" dist="19050" dir="14160000" algn="bl" rotWithShape="0">
                  <a:schemeClr val="dk1">
                    <a:alpha val="30000"/>
                  </a:scheme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8" name="Google Shape;98;p7"/>
              <p:cNvSpPr/>
              <p:nvPr/>
            </p:nvSpPr>
            <p:spPr>
              <a:xfrm rot="5400000">
                <a:off x="6930263" y="2922588"/>
                <a:ext cx="3288800" cy="1441550"/>
              </a:xfrm>
              <a:custGeom>
                <a:avLst/>
                <a:gdLst/>
                <a:ahLst/>
                <a:cxnLst/>
                <a:rect l="l" t="t" r="r" b="b"/>
                <a:pathLst>
                  <a:path w="131552" h="57662" extrusionOk="0">
                    <a:moveTo>
                      <a:pt x="1" y="0"/>
                    </a:moveTo>
                    <a:cubicBezTo>
                      <a:pt x="6029" y="8587"/>
                      <a:pt x="16044" y="14994"/>
                      <a:pt x="27253" y="17201"/>
                    </a:cubicBezTo>
                    <a:cubicBezTo>
                      <a:pt x="41264" y="19961"/>
                      <a:pt x="57211" y="16697"/>
                      <a:pt x="69267" y="23559"/>
                    </a:cubicBezTo>
                    <a:cubicBezTo>
                      <a:pt x="81393" y="30462"/>
                      <a:pt x="85057" y="45282"/>
                      <a:pt x="96950" y="52493"/>
                    </a:cubicBezTo>
                    <a:cubicBezTo>
                      <a:pt x="103872" y="56691"/>
                      <a:pt x="112548" y="57662"/>
                      <a:pt x="121047" y="57662"/>
                    </a:cubicBezTo>
                    <a:cubicBezTo>
                      <a:pt x="122317" y="57662"/>
                      <a:pt x="123582" y="57640"/>
                      <a:pt x="124838" y="57604"/>
                    </a:cubicBezTo>
                    <a:cubicBezTo>
                      <a:pt x="127066" y="57541"/>
                      <a:pt x="129309" y="57444"/>
                      <a:pt x="131552" y="57360"/>
                    </a:cubicBezTo>
                    <a:lnTo>
                      <a:pt x="131552" y="0"/>
                    </a:lnTo>
                    <a:close/>
                  </a:path>
                </a:pathLst>
              </a:custGeom>
              <a:noFill/>
              <a:ln w="19050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9" name="Google Shape;99;p7"/>
              <p:cNvSpPr/>
              <p:nvPr/>
            </p:nvSpPr>
            <p:spPr>
              <a:xfrm rot="5400000">
                <a:off x="8107763" y="2630663"/>
                <a:ext cx="315600" cy="315900"/>
              </a:xfrm>
              <a:prstGeom prst="ellipse">
                <a:avLst/>
              </a:prstGeom>
              <a:noFill/>
              <a:ln w="19050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8"/>
          <p:cNvSpPr txBox="1">
            <a:spLocks noGrp="1"/>
          </p:cNvSpPr>
          <p:nvPr>
            <p:ph type="title"/>
          </p:nvPr>
        </p:nvSpPr>
        <p:spPr>
          <a:xfrm>
            <a:off x="1644925" y="1478225"/>
            <a:ext cx="5854200" cy="2187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grpSp>
        <p:nvGrpSpPr>
          <p:cNvPr id="102" name="Google Shape;102;p8"/>
          <p:cNvGrpSpPr/>
          <p:nvPr/>
        </p:nvGrpSpPr>
        <p:grpSpPr>
          <a:xfrm>
            <a:off x="-1139587" y="-485862"/>
            <a:ext cx="11322050" cy="5562400"/>
            <a:chOff x="-1139587" y="-485862"/>
            <a:chExt cx="11322050" cy="5562400"/>
          </a:xfrm>
        </p:grpSpPr>
        <p:grpSp>
          <p:nvGrpSpPr>
            <p:cNvPr id="103" name="Google Shape;103;p8"/>
            <p:cNvGrpSpPr/>
            <p:nvPr/>
          </p:nvGrpSpPr>
          <p:grpSpPr>
            <a:xfrm rot="-5400000" flipH="1">
              <a:off x="5591225" y="485300"/>
              <a:ext cx="5562400" cy="3620075"/>
              <a:chOff x="-2057400" y="1904425"/>
              <a:chExt cx="5562400" cy="3620075"/>
            </a:xfrm>
          </p:grpSpPr>
          <p:sp>
            <p:nvSpPr>
              <p:cNvPr id="104" name="Google Shape;104;p8"/>
              <p:cNvSpPr/>
              <p:nvPr/>
            </p:nvSpPr>
            <p:spPr>
              <a:xfrm rot="10800000">
                <a:off x="-1928625" y="1904425"/>
                <a:ext cx="5433625" cy="3467675"/>
              </a:xfrm>
              <a:custGeom>
                <a:avLst/>
                <a:gdLst/>
                <a:ahLst/>
                <a:cxnLst/>
                <a:rect l="l" t="t" r="r" b="b"/>
                <a:pathLst>
                  <a:path w="217345" h="138707" extrusionOk="0">
                    <a:moveTo>
                      <a:pt x="1" y="0"/>
                    </a:moveTo>
                    <a:lnTo>
                      <a:pt x="522" y="1964"/>
                    </a:lnTo>
                    <a:cubicBezTo>
                      <a:pt x="5971" y="14509"/>
                      <a:pt x="17609" y="24210"/>
                      <a:pt x="30967" y="27340"/>
                    </a:cubicBezTo>
                    <a:cubicBezTo>
                      <a:pt x="45356" y="30713"/>
                      <a:pt x="61815" y="27089"/>
                      <a:pt x="74141" y="35220"/>
                    </a:cubicBezTo>
                    <a:cubicBezTo>
                      <a:pt x="86536" y="43397"/>
                      <a:pt x="90120" y="60706"/>
                      <a:pt x="102271" y="69242"/>
                    </a:cubicBezTo>
                    <a:cubicBezTo>
                      <a:pt x="109662" y="74432"/>
                      <a:pt x="119066" y="75541"/>
                      <a:pt x="128187" y="75541"/>
                    </a:cubicBezTo>
                    <a:cubicBezTo>
                      <a:pt x="129100" y="75541"/>
                      <a:pt x="130011" y="75530"/>
                      <a:pt x="130917" y="75511"/>
                    </a:cubicBezTo>
                    <a:cubicBezTo>
                      <a:pt x="135219" y="75419"/>
                      <a:pt x="139566" y="75186"/>
                      <a:pt x="143885" y="75186"/>
                    </a:cubicBezTo>
                    <a:cubicBezTo>
                      <a:pt x="149553" y="75186"/>
                      <a:pt x="155171" y="75587"/>
                      <a:pt x="160570" y="77236"/>
                    </a:cubicBezTo>
                    <a:cubicBezTo>
                      <a:pt x="183610" y="85752"/>
                      <a:pt x="184939" y="107126"/>
                      <a:pt x="196042" y="124091"/>
                    </a:cubicBezTo>
                    <a:cubicBezTo>
                      <a:pt x="201122" y="131855"/>
                      <a:pt x="209620" y="136236"/>
                      <a:pt x="217345" y="138706"/>
                    </a:cubicBezTo>
                    <a:lnTo>
                      <a:pt x="217345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  <a:effectLst>
                <a:outerShdw blurRad="57150" dist="19050" dir="5400000" algn="bl" rotWithShape="0">
                  <a:schemeClr val="dk1">
                    <a:alpha val="30000"/>
                  </a:scheme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5" name="Google Shape;105;p8"/>
              <p:cNvSpPr/>
              <p:nvPr/>
            </p:nvSpPr>
            <p:spPr>
              <a:xfrm rot="10800000">
                <a:off x="-2004825" y="2056825"/>
                <a:ext cx="5433625" cy="3467675"/>
              </a:xfrm>
              <a:custGeom>
                <a:avLst/>
                <a:gdLst/>
                <a:ahLst/>
                <a:cxnLst/>
                <a:rect l="l" t="t" r="r" b="b"/>
                <a:pathLst>
                  <a:path w="217345" h="138707" extrusionOk="0">
                    <a:moveTo>
                      <a:pt x="1" y="0"/>
                    </a:moveTo>
                    <a:lnTo>
                      <a:pt x="522" y="1964"/>
                    </a:lnTo>
                    <a:cubicBezTo>
                      <a:pt x="5971" y="14509"/>
                      <a:pt x="17609" y="24210"/>
                      <a:pt x="30967" y="27340"/>
                    </a:cubicBezTo>
                    <a:cubicBezTo>
                      <a:pt x="45356" y="30713"/>
                      <a:pt x="61815" y="27089"/>
                      <a:pt x="74141" y="35220"/>
                    </a:cubicBezTo>
                    <a:cubicBezTo>
                      <a:pt x="86536" y="43397"/>
                      <a:pt x="90120" y="60706"/>
                      <a:pt x="102271" y="69242"/>
                    </a:cubicBezTo>
                    <a:cubicBezTo>
                      <a:pt x="109662" y="74432"/>
                      <a:pt x="119066" y="75541"/>
                      <a:pt x="128187" y="75541"/>
                    </a:cubicBezTo>
                    <a:cubicBezTo>
                      <a:pt x="129100" y="75541"/>
                      <a:pt x="130011" y="75530"/>
                      <a:pt x="130917" y="75511"/>
                    </a:cubicBezTo>
                    <a:cubicBezTo>
                      <a:pt x="135219" y="75419"/>
                      <a:pt x="139566" y="75186"/>
                      <a:pt x="143885" y="75186"/>
                    </a:cubicBezTo>
                    <a:cubicBezTo>
                      <a:pt x="149553" y="75186"/>
                      <a:pt x="155171" y="75587"/>
                      <a:pt x="160570" y="77236"/>
                    </a:cubicBezTo>
                    <a:cubicBezTo>
                      <a:pt x="183610" y="85752"/>
                      <a:pt x="184939" y="107126"/>
                      <a:pt x="196042" y="124091"/>
                    </a:cubicBezTo>
                    <a:cubicBezTo>
                      <a:pt x="201122" y="131855"/>
                      <a:pt x="209620" y="136236"/>
                      <a:pt x="217345" y="138706"/>
                    </a:cubicBezTo>
                    <a:lnTo>
                      <a:pt x="217345" y="0"/>
                    </a:lnTo>
                    <a:close/>
                  </a:path>
                </a:pathLst>
              </a:custGeom>
              <a:noFill/>
              <a:ln w="19050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6" name="Google Shape;106;p8"/>
              <p:cNvSpPr/>
              <p:nvPr/>
            </p:nvSpPr>
            <p:spPr>
              <a:xfrm rot="10800000">
                <a:off x="-1905000" y="3237725"/>
                <a:ext cx="4209650" cy="1905775"/>
              </a:xfrm>
              <a:custGeom>
                <a:avLst/>
                <a:gdLst/>
                <a:ahLst/>
                <a:cxnLst/>
                <a:rect l="l" t="t" r="r" b="b"/>
                <a:pathLst>
                  <a:path w="168386" h="76231" extrusionOk="0">
                    <a:moveTo>
                      <a:pt x="0" y="0"/>
                    </a:moveTo>
                    <a:cubicBezTo>
                      <a:pt x="5697" y="12163"/>
                      <a:pt x="17258" y="21457"/>
                      <a:pt x="30414" y="24389"/>
                    </a:cubicBezTo>
                    <a:cubicBezTo>
                      <a:pt x="44839" y="27603"/>
                      <a:pt x="61258" y="23801"/>
                      <a:pt x="73670" y="31798"/>
                    </a:cubicBezTo>
                    <a:cubicBezTo>
                      <a:pt x="86154" y="39840"/>
                      <a:pt x="89927" y="57108"/>
                      <a:pt x="102171" y="65509"/>
                    </a:cubicBezTo>
                    <a:cubicBezTo>
                      <a:pt x="109301" y="70401"/>
                      <a:pt x="118234" y="71533"/>
                      <a:pt x="126986" y="71533"/>
                    </a:cubicBezTo>
                    <a:cubicBezTo>
                      <a:pt x="128292" y="71533"/>
                      <a:pt x="129593" y="71507"/>
                      <a:pt x="130884" y="71466"/>
                    </a:cubicBezTo>
                    <a:cubicBezTo>
                      <a:pt x="135589" y="71314"/>
                      <a:pt x="140346" y="70993"/>
                      <a:pt x="145064" y="70993"/>
                    </a:cubicBezTo>
                    <a:cubicBezTo>
                      <a:pt x="150319" y="70993"/>
                      <a:pt x="155524" y="71391"/>
                      <a:pt x="160552" y="72867"/>
                    </a:cubicBezTo>
                    <a:cubicBezTo>
                      <a:pt x="163292" y="73671"/>
                      <a:pt x="165921" y="74811"/>
                      <a:pt x="168386" y="76230"/>
                    </a:cubicBezTo>
                    <a:lnTo>
                      <a:pt x="168386" y="0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  <a:effectLst>
                <a:outerShdw blurRad="57150" dist="19050" dir="5400000" algn="bl" rotWithShape="0">
                  <a:schemeClr val="dk1">
                    <a:alpha val="30000"/>
                  </a:scheme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7" name="Google Shape;107;p8"/>
              <p:cNvSpPr/>
              <p:nvPr/>
            </p:nvSpPr>
            <p:spPr>
              <a:xfrm rot="10800000">
                <a:off x="-1905000" y="3701950"/>
                <a:ext cx="3288800" cy="1441550"/>
              </a:xfrm>
              <a:custGeom>
                <a:avLst/>
                <a:gdLst/>
                <a:ahLst/>
                <a:cxnLst/>
                <a:rect l="l" t="t" r="r" b="b"/>
                <a:pathLst>
                  <a:path w="131552" h="57662" extrusionOk="0">
                    <a:moveTo>
                      <a:pt x="1" y="0"/>
                    </a:moveTo>
                    <a:cubicBezTo>
                      <a:pt x="6029" y="8587"/>
                      <a:pt x="16044" y="14994"/>
                      <a:pt x="27253" y="17201"/>
                    </a:cubicBezTo>
                    <a:cubicBezTo>
                      <a:pt x="41264" y="19961"/>
                      <a:pt x="57211" y="16697"/>
                      <a:pt x="69267" y="23559"/>
                    </a:cubicBezTo>
                    <a:cubicBezTo>
                      <a:pt x="81393" y="30462"/>
                      <a:pt x="85057" y="45282"/>
                      <a:pt x="96950" y="52493"/>
                    </a:cubicBezTo>
                    <a:cubicBezTo>
                      <a:pt x="103872" y="56691"/>
                      <a:pt x="112548" y="57662"/>
                      <a:pt x="121047" y="57662"/>
                    </a:cubicBezTo>
                    <a:cubicBezTo>
                      <a:pt x="122317" y="57662"/>
                      <a:pt x="123582" y="57640"/>
                      <a:pt x="124838" y="57604"/>
                    </a:cubicBezTo>
                    <a:cubicBezTo>
                      <a:pt x="127066" y="57541"/>
                      <a:pt x="129309" y="57444"/>
                      <a:pt x="131552" y="57360"/>
                    </a:cubicBezTo>
                    <a:lnTo>
                      <a:pt x="131552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>
                <a:outerShdw blurRad="57150" dist="19050" dir="5400000" algn="bl" rotWithShape="0">
                  <a:schemeClr val="dk1">
                    <a:alpha val="30000"/>
                  </a:scheme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8" name="Google Shape;108;p8"/>
              <p:cNvSpPr/>
              <p:nvPr/>
            </p:nvSpPr>
            <p:spPr>
              <a:xfrm rot="10800000">
                <a:off x="-2057400" y="3854350"/>
                <a:ext cx="3288800" cy="1441550"/>
              </a:xfrm>
              <a:custGeom>
                <a:avLst/>
                <a:gdLst/>
                <a:ahLst/>
                <a:cxnLst/>
                <a:rect l="l" t="t" r="r" b="b"/>
                <a:pathLst>
                  <a:path w="131552" h="57662" extrusionOk="0">
                    <a:moveTo>
                      <a:pt x="1" y="0"/>
                    </a:moveTo>
                    <a:cubicBezTo>
                      <a:pt x="6029" y="8587"/>
                      <a:pt x="16044" y="14994"/>
                      <a:pt x="27253" y="17201"/>
                    </a:cubicBezTo>
                    <a:cubicBezTo>
                      <a:pt x="41264" y="19961"/>
                      <a:pt x="57211" y="16697"/>
                      <a:pt x="69267" y="23559"/>
                    </a:cubicBezTo>
                    <a:cubicBezTo>
                      <a:pt x="81393" y="30462"/>
                      <a:pt x="85057" y="45282"/>
                      <a:pt x="96950" y="52493"/>
                    </a:cubicBezTo>
                    <a:cubicBezTo>
                      <a:pt x="103872" y="56691"/>
                      <a:pt x="112548" y="57662"/>
                      <a:pt x="121047" y="57662"/>
                    </a:cubicBezTo>
                    <a:cubicBezTo>
                      <a:pt x="122317" y="57662"/>
                      <a:pt x="123582" y="57640"/>
                      <a:pt x="124838" y="57604"/>
                    </a:cubicBezTo>
                    <a:cubicBezTo>
                      <a:pt x="127066" y="57541"/>
                      <a:pt x="129309" y="57444"/>
                      <a:pt x="131552" y="57360"/>
                    </a:cubicBezTo>
                    <a:lnTo>
                      <a:pt x="131552" y="0"/>
                    </a:lnTo>
                    <a:close/>
                  </a:path>
                </a:pathLst>
              </a:custGeom>
              <a:noFill/>
              <a:ln w="19050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9" name="Google Shape;109;p8"/>
              <p:cNvSpPr/>
              <p:nvPr/>
            </p:nvSpPr>
            <p:spPr>
              <a:xfrm rot="10800000">
                <a:off x="183575" y="4032663"/>
                <a:ext cx="315600" cy="315900"/>
              </a:xfrm>
              <a:prstGeom prst="ellipse">
                <a:avLst/>
              </a:prstGeom>
              <a:noFill/>
              <a:ln w="19050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10" name="Google Shape;110;p8"/>
            <p:cNvGrpSpPr/>
            <p:nvPr/>
          </p:nvGrpSpPr>
          <p:grpSpPr>
            <a:xfrm>
              <a:off x="-1139587" y="-485862"/>
              <a:ext cx="3620075" cy="5562400"/>
              <a:chOff x="-1139587" y="-485862"/>
              <a:chExt cx="3620075" cy="5562400"/>
            </a:xfrm>
          </p:grpSpPr>
          <p:grpSp>
            <p:nvGrpSpPr>
              <p:cNvPr id="111" name="Google Shape;111;p8"/>
              <p:cNvGrpSpPr/>
              <p:nvPr/>
            </p:nvGrpSpPr>
            <p:grpSpPr>
              <a:xfrm rot="5400000">
                <a:off x="-2110750" y="485300"/>
                <a:ext cx="5562400" cy="3620075"/>
                <a:chOff x="-2057400" y="1904425"/>
                <a:chExt cx="5562400" cy="3620075"/>
              </a:xfrm>
            </p:grpSpPr>
            <p:sp>
              <p:nvSpPr>
                <p:cNvPr id="112" name="Google Shape;112;p8"/>
                <p:cNvSpPr/>
                <p:nvPr/>
              </p:nvSpPr>
              <p:spPr>
                <a:xfrm rot="10800000">
                  <a:off x="-1928625" y="1904425"/>
                  <a:ext cx="5433625" cy="34676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17345" h="138707" extrusionOk="0">
                      <a:moveTo>
                        <a:pt x="1" y="0"/>
                      </a:moveTo>
                      <a:lnTo>
                        <a:pt x="522" y="1964"/>
                      </a:lnTo>
                      <a:cubicBezTo>
                        <a:pt x="5971" y="14509"/>
                        <a:pt x="17609" y="24210"/>
                        <a:pt x="30967" y="27340"/>
                      </a:cubicBezTo>
                      <a:cubicBezTo>
                        <a:pt x="45356" y="30713"/>
                        <a:pt x="61815" y="27089"/>
                        <a:pt x="74141" y="35220"/>
                      </a:cubicBezTo>
                      <a:cubicBezTo>
                        <a:pt x="86536" y="43397"/>
                        <a:pt x="90120" y="60706"/>
                        <a:pt x="102271" y="69242"/>
                      </a:cubicBezTo>
                      <a:cubicBezTo>
                        <a:pt x="109662" y="74432"/>
                        <a:pt x="119066" y="75541"/>
                        <a:pt x="128187" y="75541"/>
                      </a:cubicBezTo>
                      <a:cubicBezTo>
                        <a:pt x="129100" y="75541"/>
                        <a:pt x="130011" y="75530"/>
                        <a:pt x="130917" y="75511"/>
                      </a:cubicBezTo>
                      <a:cubicBezTo>
                        <a:pt x="135219" y="75419"/>
                        <a:pt x="139566" y="75186"/>
                        <a:pt x="143885" y="75186"/>
                      </a:cubicBezTo>
                      <a:cubicBezTo>
                        <a:pt x="149553" y="75186"/>
                        <a:pt x="155171" y="75587"/>
                        <a:pt x="160570" y="77236"/>
                      </a:cubicBezTo>
                      <a:cubicBezTo>
                        <a:pt x="183610" y="85752"/>
                        <a:pt x="184939" y="107126"/>
                        <a:pt x="196042" y="124091"/>
                      </a:cubicBezTo>
                      <a:cubicBezTo>
                        <a:pt x="201122" y="131855"/>
                        <a:pt x="209620" y="136236"/>
                        <a:pt x="217345" y="138706"/>
                      </a:cubicBezTo>
                      <a:lnTo>
                        <a:pt x="217345" y="0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  <a:effectLst>
                  <a:outerShdw blurRad="57150" dist="19050" dir="5400000" algn="bl" rotWithShape="0">
                    <a:schemeClr val="dk1">
                      <a:alpha val="30000"/>
                    </a:scheme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13" name="Google Shape;113;p8"/>
                <p:cNvSpPr/>
                <p:nvPr/>
              </p:nvSpPr>
              <p:spPr>
                <a:xfrm rot="10800000">
                  <a:off x="-2004825" y="2056825"/>
                  <a:ext cx="5433625" cy="34676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17345" h="138707" extrusionOk="0">
                      <a:moveTo>
                        <a:pt x="1" y="0"/>
                      </a:moveTo>
                      <a:lnTo>
                        <a:pt x="522" y="1964"/>
                      </a:lnTo>
                      <a:cubicBezTo>
                        <a:pt x="5971" y="14509"/>
                        <a:pt x="17609" y="24210"/>
                        <a:pt x="30967" y="27340"/>
                      </a:cubicBezTo>
                      <a:cubicBezTo>
                        <a:pt x="45356" y="30713"/>
                        <a:pt x="61815" y="27089"/>
                        <a:pt x="74141" y="35220"/>
                      </a:cubicBezTo>
                      <a:cubicBezTo>
                        <a:pt x="86536" y="43397"/>
                        <a:pt x="90120" y="60706"/>
                        <a:pt x="102271" y="69242"/>
                      </a:cubicBezTo>
                      <a:cubicBezTo>
                        <a:pt x="109662" y="74432"/>
                        <a:pt x="119066" y="75541"/>
                        <a:pt x="128187" y="75541"/>
                      </a:cubicBezTo>
                      <a:cubicBezTo>
                        <a:pt x="129100" y="75541"/>
                        <a:pt x="130011" y="75530"/>
                        <a:pt x="130917" y="75511"/>
                      </a:cubicBezTo>
                      <a:cubicBezTo>
                        <a:pt x="135219" y="75419"/>
                        <a:pt x="139566" y="75186"/>
                        <a:pt x="143885" y="75186"/>
                      </a:cubicBezTo>
                      <a:cubicBezTo>
                        <a:pt x="149553" y="75186"/>
                        <a:pt x="155171" y="75587"/>
                        <a:pt x="160570" y="77236"/>
                      </a:cubicBezTo>
                      <a:cubicBezTo>
                        <a:pt x="183610" y="85752"/>
                        <a:pt x="184939" y="107126"/>
                        <a:pt x="196042" y="124091"/>
                      </a:cubicBezTo>
                      <a:cubicBezTo>
                        <a:pt x="201122" y="131855"/>
                        <a:pt x="209620" y="136236"/>
                        <a:pt x="217345" y="138706"/>
                      </a:cubicBezTo>
                      <a:lnTo>
                        <a:pt x="217345" y="0"/>
                      </a:lnTo>
                      <a:close/>
                    </a:path>
                  </a:pathLst>
                </a:custGeom>
                <a:noFill/>
                <a:ln w="19050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14" name="Google Shape;114;p8"/>
                <p:cNvSpPr/>
                <p:nvPr/>
              </p:nvSpPr>
              <p:spPr>
                <a:xfrm rot="10800000">
                  <a:off x="-1905000" y="3237725"/>
                  <a:ext cx="4209650" cy="19057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8386" h="76231" extrusionOk="0">
                      <a:moveTo>
                        <a:pt x="0" y="0"/>
                      </a:moveTo>
                      <a:cubicBezTo>
                        <a:pt x="5697" y="12163"/>
                        <a:pt x="17258" y="21457"/>
                        <a:pt x="30414" y="24389"/>
                      </a:cubicBezTo>
                      <a:cubicBezTo>
                        <a:pt x="44839" y="27603"/>
                        <a:pt x="61258" y="23801"/>
                        <a:pt x="73670" y="31798"/>
                      </a:cubicBezTo>
                      <a:cubicBezTo>
                        <a:pt x="86154" y="39840"/>
                        <a:pt x="89927" y="57108"/>
                        <a:pt x="102171" y="65509"/>
                      </a:cubicBezTo>
                      <a:cubicBezTo>
                        <a:pt x="109301" y="70401"/>
                        <a:pt x="118234" y="71533"/>
                        <a:pt x="126986" y="71533"/>
                      </a:cubicBezTo>
                      <a:cubicBezTo>
                        <a:pt x="128292" y="71533"/>
                        <a:pt x="129593" y="71507"/>
                        <a:pt x="130884" y="71466"/>
                      </a:cubicBezTo>
                      <a:cubicBezTo>
                        <a:pt x="135589" y="71314"/>
                        <a:pt x="140346" y="70993"/>
                        <a:pt x="145064" y="70993"/>
                      </a:cubicBezTo>
                      <a:cubicBezTo>
                        <a:pt x="150319" y="70993"/>
                        <a:pt x="155524" y="71391"/>
                        <a:pt x="160552" y="72867"/>
                      </a:cubicBezTo>
                      <a:cubicBezTo>
                        <a:pt x="163292" y="73671"/>
                        <a:pt x="165921" y="74811"/>
                        <a:pt x="168386" y="76230"/>
                      </a:cubicBezTo>
                      <a:lnTo>
                        <a:pt x="16838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ffectLst>
                  <a:outerShdw blurRad="57150" dist="19050" dir="5400000" algn="bl" rotWithShape="0">
                    <a:schemeClr val="dk1">
                      <a:alpha val="30000"/>
                    </a:scheme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15" name="Google Shape;115;p8"/>
                <p:cNvSpPr/>
                <p:nvPr/>
              </p:nvSpPr>
              <p:spPr>
                <a:xfrm rot="10800000">
                  <a:off x="-1928625" y="3701950"/>
                  <a:ext cx="3288800" cy="14415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31552" h="57662" extrusionOk="0">
                      <a:moveTo>
                        <a:pt x="1" y="0"/>
                      </a:moveTo>
                      <a:cubicBezTo>
                        <a:pt x="6029" y="8587"/>
                        <a:pt x="16044" y="14994"/>
                        <a:pt x="27253" y="17201"/>
                      </a:cubicBezTo>
                      <a:cubicBezTo>
                        <a:pt x="41264" y="19961"/>
                        <a:pt x="57211" y="16697"/>
                        <a:pt x="69267" y="23559"/>
                      </a:cubicBezTo>
                      <a:cubicBezTo>
                        <a:pt x="81393" y="30462"/>
                        <a:pt x="85057" y="45282"/>
                        <a:pt x="96950" y="52493"/>
                      </a:cubicBezTo>
                      <a:cubicBezTo>
                        <a:pt x="103872" y="56691"/>
                        <a:pt x="112548" y="57662"/>
                        <a:pt x="121047" y="57662"/>
                      </a:cubicBezTo>
                      <a:cubicBezTo>
                        <a:pt x="122317" y="57662"/>
                        <a:pt x="123582" y="57640"/>
                        <a:pt x="124838" y="57604"/>
                      </a:cubicBezTo>
                      <a:cubicBezTo>
                        <a:pt x="127066" y="57541"/>
                        <a:pt x="129309" y="57444"/>
                        <a:pt x="131552" y="57360"/>
                      </a:cubicBezTo>
                      <a:lnTo>
                        <a:pt x="131552" y="0"/>
                      </a:lnTo>
                      <a:close/>
                    </a:path>
                  </a:pathLst>
                </a:custGeom>
                <a:solidFill>
                  <a:schemeClr val="lt2"/>
                </a:solidFill>
                <a:ln>
                  <a:noFill/>
                </a:ln>
                <a:effectLst>
                  <a:outerShdw blurRad="57150" dist="19050" dir="5400000" algn="bl" rotWithShape="0">
                    <a:schemeClr val="dk1">
                      <a:alpha val="30000"/>
                    </a:scheme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16" name="Google Shape;116;p8"/>
                <p:cNvSpPr/>
                <p:nvPr/>
              </p:nvSpPr>
              <p:spPr>
                <a:xfrm rot="10800000">
                  <a:off x="-2057400" y="3854350"/>
                  <a:ext cx="3288800" cy="14415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31552" h="57662" extrusionOk="0">
                      <a:moveTo>
                        <a:pt x="1" y="0"/>
                      </a:moveTo>
                      <a:cubicBezTo>
                        <a:pt x="6029" y="8587"/>
                        <a:pt x="16044" y="14994"/>
                        <a:pt x="27253" y="17201"/>
                      </a:cubicBezTo>
                      <a:cubicBezTo>
                        <a:pt x="41264" y="19961"/>
                        <a:pt x="57211" y="16697"/>
                        <a:pt x="69267" y="23559"/>
                      </a:cubicBezTo>
                      <a:cubicBezTo>
                        <a:pt x="81393" y="30462"/>
                        <a:pt x="85057" y="45282"/>
                        <a:pt x="96950" y="52493"/>
                      </a:cubicBezTo>
                      <a:cubicBezTo>
                        <a:pt x="103872" y="56691"/>
                        <a:pt x="112548" y="57662"/>
                        <a:pt x="121047" y="57662"/>
                      </a:cubicBezTo>
                      <a:cubicBezTo>
                        <a:pt x="122317" y="57662"/>
                        <a:pt x="123582" y="57640"/>
                        <a:pt x="124838" y="57604"/>
                      </a:cubicBezTo>
                      <a:cubicBezTo>
                        <a:pt x="127066" y="57541"/>
                        <a:pt x="129309" y="57444"/>
                        <a:pt x="131552" y="57360"/>
                      </a:cubicBezTo>
                      <a:lnTo>
                        <a:pt x="131552" y="0"/>
                      </a:lnTo>
                      <a:close/>
                    </a:path>
                  </a:pathLst>
                </a:custGeom>
                <a:noFill/>
                <a:ln w="19050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17" name="Google Shape;117;p8"/>
                <p:cNvSpPr/>
                <p:nvPr/>
              </p:nvSpPr>
              <p:spPr>
                <a:xfrm rot="10800000">
                  <a:off x="183575" y="4032663"/>
                  <a:ext cx="315600" cy="315900"/>
                </a:xfrm>
                <a:prstGeom prst="ellipse">
                  <a:avLst/>
                </a:prstGeom>
                <a:noFill/>
                <a:ln w="19050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118" name="Google Shape;118;p8"/>
              <p:cNvGrpSpPr/>
              <p:nvPr/>
            </p:nvGrpSpPr>
            <p:grpSpPr>
              <a:xfrm flipH="1">
                <a:off x="517325" y="4488650"/>
                <a:ext cx="391800" cy="392100"/>
                <a:chOff x="47375" y="858750"/>
                <a:chExt cx="391800" cy="392100"/>
              </a:xfrm>
            </p:grpSpPr>
            <p:sp>
              <p:nvSpPr>
                <p:cNvPr id="119" name="Google Shape;119;p8"/>
                <p:cNvSpPr/>
                <p:nvPr/>
              </p:nvSpPr>
              <p:spPr>
                <a:xfrm>
                  <a:off x="47375" y="934950"/>
                  <a:ext cx="315600" cy="315900"/>
                </a:xfrm>
                <a:prstGeom prst="ellipse">
                  <a:avLst/>
                </a:prstGeom>
                <a:solidFill>
                  <a:schemeClr val="accent2"/>
                </a:solidFill>
                <a:ln>
                  <a:noFill/>
                </a:ln>
                <a:effectLst>
                  <a:outerShdw blurRad="57150" dist="19050" dir="5400000" algn="bl" rotWithShape="0">
                    <a:schemeClr val="dk1">
                      <a:alpha val="30000"/>
                    </a:scheme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0" name="Google Shape;120;p8"/>
                <p:cNvSpPr/>
                <p:nvPr/>
              </p:nvSpPr>
              <p:spPr>
                <a:xfrm>
                  <a:off x="123575" y="858750"/>
                  <a:ext cx="315600" cy="315900"/>
                </a:xfrm>
                <a:prstGeom prst="ellipse">
                  <a:avLst/>
                </a:prstGeom>
                <a:noFill/>
                <a:ln w="19050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</p:grpSp>
      </p:grp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9"/>
          <p:cNvSpPr txBox="1">
            <a:spLocks noGrp="1"/>
          </p:cNvSpPr>
          <p:nvPr>
            <p:ph type="title"/>
          </p:nvPr>
        </p:nvSpPr>
        <p:spPr>
          <a:xfrm>
            <a:off x="2549400" y="1169250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123" name="Google Shape;123;p9"/>
          <p:cNvSpPr txBox="1">
            <a:spLocks noGrp="1"/>
          </p:cNvSpPr>
          <p:nvPr>
            <p:ph type="subTitle" idx="1"/>
          </p:nvPr>
        </p:nvSpPr>
        <p:spPr>
          <a:xfrm>
            <a:off x="2549400" y="2739150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9pPr>
          </a:lstStyle>
          <a:p>
            <a:endParaRPr/>
          </a:p>
        </p:txBody>
      </p:sp>
      <p:grpSp>
        <p:nvGrpSpPr>
          <p:cNvPr id="124" name="Google Shape;124;p9"/>
          <p:cNvGrpSpPr/>
          <p:nvPr/>
        </p:nvGrpSpPr>
        <p:grpSpPr>
          <a:xfrm>
            <a:off x="-1035395" y="-785731"/>
            <a:ext cx="11214790" cy="6714963"/>
            <a:chOff x="-1035395" y="-785731"/>
            <a:chExt cx="11214790" cy="6714963"/>
          </a:xfrm>
        </p:grpSpPr>
        <p:grpSp>
          <p:nvGrpSpPr>
            <p:cNvPr id="125" name="Google Shape;125;p9"/>
            <p:cNvGrpSpPr/>
            <p:nvPr/>
          </p:nvGrpSpPr>
          <p:grpSpPr>
            <a:xfrm>
              <a:off x="5960305" y="-266056"/>
              <a:ext cx="4219090" cy="6195288"/>
              <a:chOff x="5960305" y="-266056"/>
              <a:chExt cx="4219090" cy="6195288"/>
            </a:xfrm>
          </p:grpSpPr>
          <p:grpSp>
            <p:nvGrpSpPr>
              <p:cNvPr id="126" name="Google Shape;126;p9"/>
              <p:cNvGrpSpPr/>
              <p:nvPr/>
            </p:nvGrpSpPr>
            <p:grpSpPr>
              <a:xfrm>
                <a:off x="5960305" y="-266056"/>
                <a:ext cx="4219090" cy="6195288"/>
                <a:chOff x="5182786" y="-883900"/>
                <a:chExt cx="4219090" cy="6195288"/>
              </a:xfrm>
            </p:grpSpPr>
            <p:sp>
              <p:nvSpPr>
                <p:cNvPr id="127" name="Google Shape;127;p9"/>
                <p:cNvSpPr/>
                <p:nvPr/>
              </p:nvSpPr>
              <p:spPr>
                <a:xfrm rot="5400000">
                  <a:off x="4078610" y="220276"/>
                  <a:ext cx="6103591" cy="389523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17345" h="138707" extrusionOk="0">
                      <a:moveTo>
                        <a:pt x="1" y="0"/>
                      </a:moveTo>
                      <a:lnTo>
                        <a:pt x="522" y="1964"/>
                      </a:lnTo>
                      <a:cubicBezTo>
                        <a:pt x="5971" y="14509"/>
                        <a:pt x="17609" y="24210"/>
                        <a:pt x="30967" y="27340"/>
                      </a:cubicBezTo>
                      <a:cubicBezTo>
                        <a:pt x="45356" y="30713"/>
                        <a:pt x="61815" y="27089"/>
                        <a:pt x="74141" y="35220"/>
                      </a:cubicBezTo>
                      <a:cubicBezTo>
                        <a:pt x="86536" y="43397"/>
                        <a:pt x="90120" y="60706"/>
                        <a:pt x="102271" y="69242"/>
                      </a:cubicBezTo>
                      <a:cubicBezTo>
                        <a:pt x="109662" y="74432"/>
                        <a:pt x="119066" y="75541"/>
                        <a:pt x="128187" y="75541"/>
                      </a:cubicBezTo>
                      <a:cubicBezTo>
                        <a:pt x="129100" y="75541"/>
                        <a:pt x="130011" y="75530"/>
                        <a:pt x="130917" y="75511"/>
                      </a:cubicBezTo>
                      <a:cubicBezTo>
                        <a:pt x="135219" y="75419"/>
                        <a:pt x="139566" y="75186"/>
                        <a:pt x="143885" y="75186"/>
                      </a:cubicBezTo>
                      <a:cubicBezTo>
                        <a:pt x="149553" y="75186"/>
                        <a:pt x="155171" y="75587"/>
                        <a:pt x="160570" y="77236"/>
                      </a:cubicBezTo>
                      <a:cubicBezTo>
                        <a:pt x="183610" y="85752"/>
                        <a:pt x="184939" y="107126"/>
                        <a:pt x="196042" y="124091"/>
                      </a:cubicBezTo>
                      <a:cubicBezTo>
                        <a:pt x="201122" y="131855"/>
                        <a:pt x="209620" y="136236"/>
                        <a:pt x="217345" y="138706"/>
                      </a:cubicBezTo>
                      <a:lnTo>
                        <a:pt x="217345" y="0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  <a:effectLst>
                  <a:outerShdw blurRad="57150" dist="19050" dir="5400000" algn="bl" rotWithShape="0">
                    <a:schemeClr val="dk1">
                      <a:alpha val="30000"/>
                    </a:scheme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8" name="Google Shape;128;p9"/>
                <p:cNvSpPr/>
                <p:nvPr/>
              </p:nvSpPr>
              <p:spPr>
                <a:xfrm rot="5400000">
                  <a:off x="4692388" y="708338"/>
                  <a:ext cx="5433625" cy="34676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17345" h="138707" extrusionOk="0">
                      <a:moveTo>
                        <a:pt x="1" y="0"/>
                      </a:moveTo>
                      <a:lnTo>
                        <a:pt x="522" y="1964"/>
                      </a:lnTo>
                      <a:cubicBezTo>
                        <a:pt x="5971" y="14509"/>
                        <a:pt x="17609" y="24210"/>
                        <a:pt x="30967" y="27340"/>
                      </a:cubicBezTo>
                      <a:cubicBezTo>
                        <a:pt x="45356" y="30713"/>
                        <a:pt x="61815" y="27089"/>
                        <a:pt x="74141" y="35220"/>
                      </a:cubicBezTo>
                      <a:cubicBezTo>
                        <a:pt x="86536" y="43397"/>
                        <a:pt x="90120" y="60706"/>
                        <a:pt x="102271" y="69242"/>
                      </a:cubicBezTo>
                      <a:cubicBezTo>
                        <a:pt x="109662" y="74432"/>
                        <a:pt x="119066" y="75541"/>
                        <a:pt x="128187" y="75541"/>
                      </a:cubicBezTo>
                      <a:cubicBezTo>
                        <a:pt x="129100" y="75541"/>
                        <a:pt x="130011" y="75530"/>
                        <a:pt x="130917" y="75511"/>
                      </a:cubicBezTo>
                      <a:cubicBezTo>
                        <a:pt x="135219" y="75419"/>
                        <a:pt x="139566" y="75186"/>
                        <a:pt x="143885" y="75186"/>
                      </a:cubicBezTo>
                      <a:cubicBezTo>
                        <a:pt x="149553" y="75186"/>
                        <a:pt x="155171" y="75587"/>
                        <a:pt x="160570" y="77236"/>
                      </a:cubicBezTo>
                      <a:cubicBezTo>
                        <a:pt x="183610" y="85752"/>
                        <a:pt x="184939" y="107126"/>
                        <a:pt x="196042" y="124091"/>
                      </a:cubicBezTo>
                      <a:cubicBezTo>
                        <a:pt x="201122" y="131855"/>
                        <a:pt x="209620" y="136236"/>
                        <a:pt x="217345" y="138706"/>
                      </a:cubicBezTo>
                      <a:lnTo>
                        <a:pt x="217345" y="0"/>
                      </a:lnTo>
                      <a:close/>
                    </a:path>
                  </a:pathLst>
                </a:custGeom>
                <a:solidFill>
                  <a:schemeClr val="lt2"/>
                </a:solidFill>
                <a:ln>
                  <a:noFill/>
                </a:ln>
                <a:effectLst>
                  <a:outerShdw blurRad="57150" dist="19050" dir="5400000" algn="bl" rotWithShape="0">
                    <a:schemeClr val="dk1">
                      <a:alpha val="30000"/>
                    </a:scheme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9" name="Google Shape;129;p9"/>
                <p:cNvSpPr/>
                <p:nvPr/>
              </p:nvSpPr>
              <p:spPr>
                <a:xfrm rot="5400000">
                  <a:off x="4951226" y="860738"/>
                  <a:ext cx="5433625" cy="34676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17345" h="138707" extrusionOk="0">
                      <a:moveTo>
                        <a:pt x="1" y="0"/>
                      </a:moveTo>
                      <a:lnTo>
                        <a:pt x="522" y="1964"/>
                      </a:lnTo>
                      <a:cubicBezTo>
                        <a:pt x="5971" y="14509"/>
                        <a:pt x="17609" y="24210"/>
                        <a:pt x="30967" y="27340"/>
                      </a:cubicBezTo>
                      <a:cubicBezTo>
                        <a:pt x="45356" y="30713"/>
                        <a:pt x="61815" y="27089"/>
                        <a:pt x="74141" y="35220"/>
                      </a:cubicBezTo>
                      <a:cubicBezTo>
                        <a:pt x="86536" y="43397"/>
                        <a:pt x="90120" y="60706"/>
                        <a:pt x="102271" y="69242"/>
                      </a:cubicBezTo>
                      <a:cubicBezTo>
                        <a:pt x="109662" y="74432"/>
                        <a:pt x="119066" y="75541"/>
                        <a:pt x="128187" y="75541"/>
                      </a:cubicBezTo>
                      <a:cubicBezTo>
                        <a:pt x="129100" y="75541"/>
                        <a:pt x="130011" y="75530"/>
                        <a:pt x="130917" y="75511"/>
                      </a:cubicBezTo>
                      <a:cubicBezTo>
                        <a:pt x="135219" y="75419"/>
                        <a:pt x="139566" y="75186"/>
                        <a:pt x="143885" y="75186"/>
                      </a:cubicBezTo>
                      <a:cubicBezTo>
                        <a:pt x="149553" y="75186"/>
                        <a:pt x="155171" y="75587"/>
                        <a:pt x="160570" y="77236"/>
                      </a:cubicBezTo>
                      <a:cubicBezTo>
                        <a:pt x="183610" y="85752"/>
                        <a:pt x="184939" y="107126"/>
                        <a:pt x="196042" y="124091"/>
                      </a:cubicBezTo>
                      <a:cubicBezTo>
                        <a:pt x="201122" y="131855"/>
                        <a:pt x="209620" y="136236"/>
                        <a:pt x="217345" y="138706"/>
                      </a:cubicBezTo>
                      <a:lnTo>
                        <a:pt x="217345" y="0"/>
                      </a:lnTo>
                      <a:close/>
                    </a:path>
                  </a:pathLst>
                </a:custGeom>
                <a:noFill/>
                <a:ln w="19050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30" name="Google Shape;130;p9"/>
                <p:cNvSpPr/>
                <p:nvPr/>
              </p:nvSpPr>
              <p:spPr>
                <a:xfrm rot="5400000">
                  <a:off x="6085325" y="2077650"/>
                  <a:ext cx="4209650" cy="19057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8386" h="76231" extrusionOk="0">
                      <a:moveTo>
                        <a:pt x="0" y="0"/>
                      </a:moveTo>
                      <a:cubicBezTo>
                        <a:pt x="5697" y="12163"/>
                        <a:pt x="17258" y="21457"/>
                        <a:pt x="30414" y="24389"/>
                      </a:cubicBezTo>
                      <a:cubicBezTo>
                        <a:pt x="44839" y="27603"/>
                        <a:pt x="61258" y="23801"/>
                        <a:pt x="73670" y="31798"/>
                      </a:cubicBezTo>
                      <a:cubicBezTo>
                        <a:pt x="86154" y="39840"/>
                        <a:pt x="89927" y="57108"/>
                        <a:pt x="102171" y="65509"/>
                      </a:cubicBezTo>
                      <a:cubicBezTo>
                        <a:pt x="109301" y="70401"/>
                        <a:pt x="118234" y="71533"/>
                        <a:pt x="126986" y="71533"/>
                      </a:cubicBezTo>
                      <a:cubicBezTo>
                        <a:pt x="128292" y="71533"/>
                        <a:pt x="129593" y="71507"/>
                        <a:pt x="130884" y="71466"/>
                      </a:cubicBezTo>
                      <a:cubicBezTo>
                        <a:pt x="135589" y="71314"/>
                        <a:pt x="140346" y="70993"/>
                        <a:pt x="145064" y="70993"/>
                      </a:cubicBezTo>
                      <a:cubicBezTo>
                        <a:pt x="150319" y="70993"/>
                        <a:pt x="155524" y="71391"/>
                        <a:pt x="160552" y="72867"/>
                      </a:cubicBezTo>
                      <a:cubicBezTo>
                        <a:pt x="163292" y="73671"/>
                        <a:pt x="165921" y="74811"/>
                        <a:pt x="168386" y="76230"/>
                      </a:cubicBezTo>
                      <a:lnTo>
                        <a:pt x="168386" y="0"/>
                      </a:ln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  <a:effectLst>
                  <a:outerShdw blurRad="57150" dist="19050" dir="13980000" algn="bl" rotWithShape="0">
                    <a:schemeClr val="dk1">
                      <a:alpha val="30000"/>
                    </a:scheme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31" name="Google Shape;131;p9"/>
                <p:cNvSpPr/>
                <p:nvPr/>
              </p:nvSpPr>
              <p:spPr>
                <a:xfrm rot="5400000">
                  <a:off x="6777863" y="2770188"/>
                  <a:ext cx="3288800" cy="14415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31552" h="57662" extrusionOk="0">
                      <a:moveTo>
                        <a:pt x="1" y="0"/>
                      </a:moveTo>
                      <a:cubicBezTo>
                        <a:pt x="6029" y="8587"/>
                        <a:pt x="16044" y="14994"/>
                        <a:pt x="27253" y="17201"/>
                      </a:cubicBezTo>
                      <a:cubicBezTo>
                        <a:pt x="41264" y="19961"/>
                        <a:pt x="57211" y="16697"/>
                        <a:pt x="69267" y="23559"/>
                      </a:cubicBezTo>
                      <a:cubicBezTo>
                        <a:pt x="81393" y="30462"/>
                        <a:pt x="85057" y="45282"/>
                        <a:pt x="96950" y="52493"/>
                      </a:cubicBezTo>
                      <a:cubicBezTo>
                        <a:pt x="103872" y="56691"/>
                        <a:pt x="112548" y="57662"/>
                        <a:pt x="121047" y="57662"/>
                      </a:cubicBezTo>
                      <a:cubicBezTo>
                        <a:pt x="122317" y="57662"/>
                        <a:pt x="123582" y="57640"/>
                        <a:pt x="124838" y="57604"/>
                      </a:cubicBezTo>
                      <a:cubicBezTo>
                        <a:pt x="127066" y="57541"/>
                        <a:pt x="129309" y="57444"/>
                        <a:pt x="131552" y="57360"/>
                      </a:cubicBezTo>
                      <a:lnTo>
                        <a:pt x="131552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ffectLst>
                  <a:outerShdw blurRad="57150" dist="19050" dir="13980000" algn="bl" rotWithShape="0">
                    <a:schemeClr val="dk1">
                      <a:alpha val="30000"/>
                    </a:scheme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32" name="Google Shape;132;p9"/>
                <p:cNvSpPr/>
                <p:nvPr/>
              </p:nvSpPr>
              <p:spPr>
                <a:xfrm rot="5400000">
                  <a:off x="6930263" y="2922588"/>
                  <a:ext cx="3288800" cy="14415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31552" h="57662" extrusionOk="0">
                      <a:moveTo>
                        <a:pt x="1" y="0"/>
                      </a:moveTo>
                      <a:cubicBezTo>
                        <a:pt x="6029" y="8587"/>
                        <a:pt x="16044" y="14994"/>
                        <a:pt x="27253" y="17201"/>
                      </a:cubicBezTo>
                      <a:cubicBezTo>
                        <a:pt x="41264" y="19961"/>
                        <a:pt x="57211" y="16697"/>
                        <a:pt x="69267" y="23559"/>
                      </a:cubicBezTo>
                      <a:cubicBezTo>
                        <a:pt x="81393" y="30462"/>
                        <a:pt x="85057" y="45282"/>
                        <a:pt x="96950" y="52493"/>
                      </a:cubicBezTo>
                      <a:cubicBezTo>
                        <a:pt x="103872" y="56691"/>
                        <a:pt x="112548" y="57662"/>
                        <a:pt x="121047" y="57662"/>
                      </a:cubicBezTo>
                      <a:cubicBezTo>
                        <a:pt x="122317" y="57662"/>
                        <a:pt x="123582" y="57640"/>
                        <a:pt x="124838" y="57604"/>
                      </a:cubicBezTo>
                      <a:cubicBezTo>
                        <a:pt x="127066" y="57541"/>
                        <a:pt x="129309" y="57444"/>
                        <a:pt x="131552" y="57360"/>
                      </a:cubicBezTo>
                      <a:lnTo>
                        <a:pt x="131552" y="0"/>
                      </a:lnTo>
                      <a:close/>
                    </a:path>
                  </a:pathLst>
                </a:custGeom>
                <a:noFill/>
                <a:ln w="19050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33" name="Google Shape;133;p9"/>
                <p:cNvSpPr/>
                <p:nvPr/>
              </p:nvSpPr>
              <p:spPr>
                <a:xfrm rot="5400000">
                  <a:off x="8107763" y="2630663"/>
                  <a:ext cx="315600" cy="315900"/>
                </a:xfrm>
                <a:prstGeom prst="ellipse">
                  <a:avLst/>
                </a:prstGeom>
                <a:noFill/>
                <a:ln w="19050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134" name="Google Shape;134;p9"/>
              <p:cNvGrpSpPr/>
              <p:nvPr/>
            </p:nvGrpSpPr>
            <p:grpSpPr>
              <a:xfrm flipH="1">
                <a:off x="8227097" y="250439"/>
                <a:ext cx="577631" cy="578112"/>
                <a:chOff x="47375" y="858750"/>
                <a:chExt cx="391800" cy="392100"/>
              </a:xfrm>
            </p:grpSpPr>
            <p:sp>
              <p:nvSpPr>
                <p:cNvPr id="135" name="Google Shape;135;p9"/>
                <p:cNvSpPr/>
                <p:nvPr/>
              </p:nvSpPr>
              <p:spPr>
                <a:xfrm>
                  <a:off x="47375" y="934950"/>
                  <a:ext cx="315600" cy="315900"/>
                </a:xfrm>
                <a:prstGeom prst="ellipse">
                  <a:avLst/>
                </a:prstGeom>
                <a:solidFill>
                  <a:schemeClr val="dk2"/>
                </a:solidFill>
                <a:ln>
                  <a:noFill/>
                </a:ln>
                <a:effectLst>
                  <a:outerShdw blurRad="57150" dist="19050" dir="5400000" algn="bl" rotWithShape="0">
                    <a:schemeClr val="dk1">
                      <a:alpha val="30000"/>
                    </a:scheme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36" name="Google Shape;136;p9"/>
                <p:cNvSpPr/>
                <p:nvPr/>
              </p:nvSpPr>
              <p:spPr>
                <a:xfrm>
                  <a:off x="123575" y="858750"/>
                  <a:ext cx="315600" cy="315900"/>
                </a:xfrm>
                <a:prstGeom prst="ellipse">
                  <a:avLst/>
                </a:prstGeom>
                <a:noFill/>
                <a:ln w="19050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</p:grpSp>
        <p:grpSp>
          <p:nvGrpSpPr>
            <p:cNvPr id="137" name="Google Shape;137;p9"/>
            <p:cNvGrpSpPr/>
            <p:nvPr/>
          </p:nvGrpSpPr>
          <p:grpSpPr>
            <a:xfrm>
              <a:off x="-1035395" y="-785731"/>
              <a:ext cx="4219090" cy="6195288"/>
              <a:chOff x="-1035395" y="-785731"/>
              <a:chExt cx="4219090" cy="6195288"/>
            </a:xfrm>
          </p:grpSpPr>
          <p:grpSp>
            <p:nvGrpSpPr>
              <p:cNvPr id="138" name="Google Shape;138;p9"/>
              <p:cNvGrpSpPr/>
              <p:nvPr/>
            </p:nvGrpSpPr>
            <p:grpSpPr>
              <a:xfrm rot="10800000">
                <a:off x="-1035395" y="-785731"/>
                <a:ext cx="4219090" cy="6195288"/>
                <a:chOff x="5182786" y="-883900"/>
                <a:chExt cx="4219090" cy="6195288"/>
              </a:xfrm>
            </p:grpSpPr>
            <p:sp>
              <p:nvSpPr>
                <p:cNvPr id="139" name="Google Shape;139;p9"/>
                <p:cNvSpPr/>
                <p:nvPr/>
              </p:nvSpPr>
              <p:spPr>
                <a:xfrm rot="5400000">
                  <a:off x="4078610" y="220276"/>
                  <a:ext cx="6103591" cy="389523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17345" h="138707" extrusionOk="0">
                      <a:moveTo>
                        <a:pt x="1" y="0"/>
                      </a:moveTo>
                      <a:lnTo>
                        <a:pt x="522" y="1964"/>
                      </a:lnTo>
                      <a:cubicBezTo>
                        <a:pt x="5971" y="14509"/>
                        <a:pt x="17609" y="24210"/>
                        <a:pt x="30967" y="27340"/>
                      </a:cubicBezTo>
                      <a:cubicBezTo>
                        <a:pt x="45356" y="30713"/>
                        <a:pt x="61815" y="27089"/>
                        <a:pt x="74141" y="35220"/>
                      </a:cubicBezTo>
                      <a:cubicBezTo>
                        <a:pt x="86536" y="43397"/>
                        <a:pt x="90120" y="60706"/>
                        <a:pt x="102271" y="69242"/>
                      </a:cubicBezTo>
                      <a:cubicBezTo>
                        <a:pt x="109662" y="74432"/>
                        <a:pt x="119066" y="75541"/>
                        <a:pt x="128187" y="75541"/>
                      </a:cubicBezTo>
                      <a:cubicBezTo>
                        <a:pt x="129100" y="75541"/>
                        <a:pt x="130011" y="75530"/>
                        <a:pt x="130917" y="75511"/>
                      </a:cubicBezTo>
                      <a:cubicBezTo>
                        <a:pt x="135219" y="75419"/>
                        <a:pt x="139566" y="75186"/>
                        <a:pt x="143885" y="75186"/>
                      </a:cubicBezTo>
                      <a:cubicBezTo>
                        <a:pt x="149553" y="75186"/>
                        <a:pt x="155171" y="75587"/>
                        <a:pt x="160570" y="77236"/>
                      </a:cubicBezTo>
                      <a:cubicBezTo>
                        <a:pt x="183610" y="85752"/>
                        <a:pt x="184939" y="107126"/>
                        <a:pt x="196042" y="124091"/>
                      </a:cubicBezTo>
                      <a:cubicBezTo>
                        <a:pt x="201122" y="131855"/>
                        <a:pt x="209620" y="136236"/>
                        <a:pt x="217345" y="138706"/>
                      </a:cubicBezTo>
                      <a:lnTo>
                        <a:pt x="217345" y="0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  <a:effectLst>
                  <a:outerShdw blurRad="57150" dist="19050" dir="5400000" algn="bl" rotWithShape="0">
                    <a:schemeClr val="dk1">
                      <a:alpha val="30000"/>
                    </a:scheme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40" name="Google Shape;140;p9"/>
                <p:cNvSpPr/>
                <p:nvPr/>
              </p:nvSpPr>
              <p:spPr>
                <a:xfrm rot="5400000">
                  <a:off x="4692388" y="708338"/>
                  <a:ext cx="5433625" cy="34676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17345" h="138707" extrusionOk="0">
                      <a:moveTo>
                        <a:pt x="1" y="0"/>
                      </a:moveTo>
                      <a:lnTo>
                        <a:pt x="522" y="1964"/>
                      </a:lnTo>
                      <a:cubicBezTo>
                        <a:pt x="5971" y="14509"/>
                        <a:pt x="17609" y="24210"/>
                        <a:pt x="30967" y="27340"/>
                      </a:cubicBezTo>
                      <a:cubicBezTo>
                        <a:pt x="45356" y="30713"/>
                        <a:pt x="61815" y="27089"/>
                        <a:pt x="74141" y="35220"/>
                      </a:cubicBezTo>
                      <a:cubicBezTo>
                        <a:pt x="86536" y="43397"/>
                        <a:pt x="90120" y="60706"/>
                        <a:pt x="102271" y="69242"/>
                      </a:cubicBezTo>
                      <a:cubicBezTo>
                        <a:pt x="109662" y="74432"/>
                        <a:pt x="119066" y="75541"/>
                        <a:pt x="128187" y="75541"/>
                      </a:cubicBezTo>
                      <a:cubicBezTo>
                        <a:pt x="129100" y="75541"/>
                        <a:pt x="130011" y="75530"/>
                        <a:pt x="130917" y="75511"/>
                      </a:cubicBezTo>
                      <a:cubicBezTo>
                        <a:pt x="135219" y="75419"/>
                        <a:pt x="139566" y="75186"/>
                        <a:pt x="143885" y="75186"/>
                      </a:cubicBezTo>
                      <a:cubicBezTo>
                        <a:pt x="149553" y="75186"/>
                        <a:pt x="155171" y="75587"/>
                        <a:pt x="160570" y="77236"/>
                      </a:cubicBezTo>
                      <a:cubicBezTo>
                        <a:pt x="183610" y="85752"/>
                        <a:pt x="184939" y="107126"/>
                        <a:pt x="196042" y="124091"/>
                      </a:cubicBezTo>
                      <a:cubicBezTo>
                        <a:pt x="201122" y="131855"/>
                        <a:pt x="209620" y="136236"/>
                        <a:pt x="217345" y="138706"/>
                      </a:cubicBezTo>
                      <a:lnTo>
                        <a:pt x="217345" y="0"/>
                      </a:lnTo>
                      <a:close/>
                    </a:path>
                  </a:pathLst>
                </a:custGeom>
                <a:solidFill>
                  <a:schemeClr val="lt2"/>
                </a:solidFill>
                <a:ln>
                  <a:noFill/>
                </a:ln>
                <a:effectLst>
                  <a:outerShdw blurRad="57150" dist="19050" dir="5400000" algn="bl" rotWithShape="0">
                    <a:schemeClr val="dk1">
                      <a:alpha val="30000"/>
                    </a:scheme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41" name="Google Shape;141;p9"/>
                <p:cNvSpPr/>
                <p:nvPr/>
              </p:nvSpPr>
              <p:spPr>
                <a:xfrm rot="5400000">
                  <a:off x="4951226" y="860738"/>
                  <a:ext cx="5433625" cy="34676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17345" h="138707" extrusionOk="0">
                      <a:moveTo>
                        <a:pt x="1" y="0"/>
                      </a:moveTo>
                      <a:lnTo>
                        <a:pt x="522" y="1964"/>
                      </a:lnTo>
                      <a:cubicBezTo>
                        <a:pt x="5971" y="14509"/>
                        <a:pt x="17609" y="24210"/>
                        <a:pt x="30967" y="27340"/>
                      </a:cubicBezTo>
                      <a:cubicBezTo>
                        <a:pt x="45356" y="30713"/>
                        <a:pt x="61815" y="27089"/>
                        <a:pt x="74141" y="35220"/>
                      </a:cubicBezTo>
                      <a:cubicBezTo>
                        <a:pt x="86536" y="43397"/>
                        <a:pt x="90120" y="60706"/>
                        <a:pt x="102271" y="69242"/>
                      </a:cubicBezTo>
                      <a:cubicBezTo>
                        <a:pt x="109662" y="74432"/>
                        <a:pt x="119066" y="75541"/>
                        <a:pt x="128187" y="75541"/>
                      </a:cubicBezTo>
                      <a:cubicBezTo>
                        <a:pt x="129100" y="75541"/>
                        <a:pt x="130011" y="75530"/>
                        <a:pt x="130917" y="75511"/>
                      </a:cubicBezTo>
                      <a:cubicBezTo>
                        <a:pt x="135219" y="75419"/>
                        <a:pt x="139566" y="75186"/>
                        <a:pt x="143885" y="75186"/>
                      </a:cubicBezTo>
                      <a:cubicBezTo>
                        <a:pt x="149553" y="75186"/>
                        <a:pt x="155171" y="75587"/>
                        <a:pt x="160570" y="77236"/>
                      </a:cubicBezTo>
                      <a:cubicBezTo>
                        <a:pt x="183610" y="85752"/>
                        <a:pt x="184939" y="107126"/>
                        <a:pt x="196042" y="124091"/>
                      </a:cubicBezTo>
                      <a:cubicBezTo>
                        <a:pt x="201122" y="131855"/>
                        <a:pt x="209620" y="136236"/>
                        <a:pt x="217345" y="138706"/>
                      </a:cubicBezTo>
                      <a:lnTo>
                        <a:pt x="217345" y="0"/>
                      </a:lnTo>
                      <a:close/>
                    </a:path>
                  </a:pathLst>
                </a:custGeom>
                <a:noFill/>
                <a:ln w="19050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42" name="Google Shape;142;p9"/>
                <p:cNvSpPr/>
                <p:nvPr/>
              </p:nvSpPr>
              <p:spPr>
                <a:xfrm rot="5400000">
                  <a:off x="6085325" y="2077650"/>
                  <a:ext cx="4209650" cy="19057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8386" h="76231" extrusionOk="0">
                      <a:moveTo>
                        <a:pt x="0" y="0"/>
                      </a:moveTo>
                      <a:cubicBezTo>
                        <a:pt x="5697" y="12163"/>
                        <a:pt x="17258" y="21457"/>
                        <a:pt x="30414" y="24389"/>
                      </a:cubicBezTo>
                      <a:cubicBezTo>
                        <a:pt x="44839" y="27603"/>
                        <a:pt x="61258" y="23801"/>
                        <a:pt x="73670" y="31798"/>
                      </a:cubicBezTo>
                      <a:cubicBezTo>
                        <a:pt x="86154" y="39840"/>
                        <a:pt x="89927" y="57108"/>
                        <a:pt x="102171" y="65509"/>
                      </a:cubicBezTo>
                      <a:cubicBezTo>
                        <a:pt x="109301" y="70401"/>
                        <a:pt x="118234" y="71533"/>
                        <a:pt x="126986" y="71533"/>
                      </a:cubicBezTo>
                      <a:cubicBezTo>
                        <a:pt x="128292" y="71533"/>
                        <a:pt x="129593" y="71507"/>
                        <a:pt x="130884" y="71466"/>
                      </a:cubicBezTo>
                      <a:cubicBezTo>
                        <a:pt x="135589" y="71314"/>
                        <a:pt x="140346" y="70993"/>
                        <a:pt x="145064" y="70993"/>
                      </a:cubicBezTo>
                      <a:cubicBezTo>
                        <a:pt x="150319" y="70993"/>
                        <a:pt x="155524" y="71391"/>
                        <a:pt x="160552" y="72867"/>
                      </a:cubicBezTo>
                      <a:cubicBezTo>
                        <a:pt x="163292" y="73671"/>
                        <a:pt x="165921" y="74811"/>
                        <a:pt x="168386" y="76230"/>
                      </a:cubicBezTo>
                      <a:lnTo>
                        <a:pt x="168386" y="0"/>
                      </a:ln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  <a:effectLst>
                  <a:outerShdw blurRad="57150" dist="19050" dir="5400000" algn="bl" rotWithShape="0">
                    <a:schemeClr val="dk1">
                      <a:alpha val="30000"/>
                    </a:scheme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43" name="Google Shape;143;p9"/>
                <p:cNvSpPr/>
                <p:nvPr/>
              </p:nvSpPr>
              <p:spPr>
                <a:xfrm rot="5400000">
                  <a:off x="6777863" y="2770188"/>
                  <a:ext cx="3288800" cy="14415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31552" h="57662" extrusionOk="0">
                      <a:moveTo>
                        <a:pt x="1" y="0"/>
                      </a:moveTo>
                      <a:cubicBezTo>
                        <a:pt x="6029" y="8587"/>
                        <a:pt x="16044" y="14994"/>
                        <a:pt x="27253" y="17201"/>
                      </a:cubicBezTo>
                      <a:cubicBezTo>
                        <a:pt x="41264" y="19961"/>
                        <a:pt x="57211" y="16697"/>
                        <a:pt x="69267" y="23559"/>
                      </a:cubicBezTo>
                      <a:cubicBezTo>
                        <a:pt x="81393" y="30462"/>
                        <a:pt x="85057" y="45282"/>
                        <a:pt x="96950" y="52493"/>
                      </a:cubicBezTo>
                      <a:cubicBezTo>
                        <a:pt x="103872" y="56691"/>
                        <a:pt x="112548" y="57662"/>
                        <a:pt x="121047" y="57662"/>
                      </a:cubicBezTo>
                      <a:cubicBezTo>
                        <a:pt x="122317" y="57662"/>
                        <a:pt x="123582" y="57640"/>
                        <a:pt x="124838" y="57604"/>
                      </a:cubicBezTo>
                      <a:cubicBezTo>
                        <a:pt x="127066" y="57541"/>
                        <a:pt x="129309" y="57444"/>
                        <a:pt x="131552" y="57360"/>
                      </a:cubicBezTo>
                      <a:lnTo>
                        <a:pt x="131552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ffectLst>
                  <a:outerShdw blurRad="57150" dist="19050" dir="5400000" algn="bl" rotWithShape="0">
                    <a:schemeClr val="dk1">
                      <a:alpha val="30000"/>
                    </a:scheme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44" name="Google Shape;144;p9"/>
                <p:cNvSpPr/>
                <p:nvPr/>
              </p:nvSpPr>
              <p:spPr>
                <a:xfrm rot="5400000">
                  <a:off x="6930263" y="2922588"/>
                  <a:ext cx="3288800" cy="14415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31552" h="57662" extrusionOk="0">
                      <a:moveTo>
                        <a:pt x="1" y="0"/>
                      </a:moveTo>
                      <a:cubicBezTo>
                        <a:pt x="6029" y="8587"/>
                        <a:pt x="16044" y="14994"/>
                        <a:pt x="27253" y="17201"/>
                      </a:cubicBezTo>
                      <a:cubicBezTo>
                        <a:pt x="41264" y="19961"/>
                        <a:pt x="57211" y="16697"/>
                        <a:pt x="69267" y="23559"/>
                      </a:cubicBezTo>
                      <a:cubicBezTo>
                        <a:pt x="81393" y="30462"/>
                        <a:pt x="85057" y="45282"/>
                        <a:pt x="96950" y="52493"/>
                      </a:cubicBezTo>
                      <a:cubicBezTo>
                        <a:pt x="103872" y="56691"/>
                        <a:pt x="112548" y="57662"/>
                        <a:pt x="121047" y="57662"/>
                      </a:cubicBezTo>
                      <a:cubicBezTo>
                        <a:pt x="122317" y="57662"/>
                        <a:pt x="123582" y="57640"/>
                        <a:pt x="124838" y="57604"/>
                      </a:cubicBezTo>
                      <a:cubicBezTo>
                        <a:pt x="127066" y="57541"/>
                        <a:pt x="129309" y="57444"/>
                        <a:pt x="131552" y="57360"/>
                      </a:cubicBezTo>
                      <a:lnTo>
                        <a:pt x="131552" y="0"/>
                      </a:lnTo>
                      <a:close/>
                    </a:path>
                  </a:pathLst>
                </a:custGeom>
                <a:noFill/>
                <a:ln w="19050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45" name="Google Shape;145;p9"/>
                <p:cNvSpPr/>
                <p:nvPr/>
              </p:nvSpPr>
              <p:spPr>
                <a:xfrm rot="5400000">
                  <a:off x="8107763" y="2630663"/>
                  <a:ext cx="315600" cy="315900"/>
                </a:xfrm>
                <a:prstGeom prst="ellipse">
                  <a:avLst/>
                </a:prstGeom>
                <a:noFill/>
                <a:ln w="19050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grpSp>
            <p:nvGrpSpPr>
              <p:cNvPr id="146" name="Google Shape;146;p9"/>
              <p:cNvGrpSpPr/>
              <p:nvPr/>
            </p:nvGrpSpPr>
            <p:grpSpPr>
              <a:xfrm>
                <a:off x="451897" y="4327939"/>
                <a:ext cx="577631" cy="578112"/>
                <a:chOff x="47375" y="858750"/>
                <a:chExt cx="391800" cy="392100"/>
              </a:xfrm>
            </p:grpSpPr>
            <p:sp>
              <p:nvSpPr>
                <p:cNvPr id="147" name="Google Shape;147;p9"/>
                <p:cNvSpPr/>
                <p:nvPr/>
              </p:nvSpPr>
              <p:spPr>
                <a:xfrm>
                  <a:off x="47375" y="934950"/>
                  <a:ext cx="315600" cy="315900"/>
                </a:xfrm>
                <a:prstGeom prst="ellipse">
                  <a:avLst/>
                </a:prstGeom>
                <a:solidFill>
                  <a:schemeClr val="accent1"/>
                </a:solidFill>
                <a:ln>
                  <a:noFill/>
                </a:ln>
                <a:effectLst>
                  <a:outerShdw blurRad="57150" dist="19050" dir="5400000" algn="bl" rotWithShape="0">
                    <a:schemeClr val="dk1">
                      <a:alpha val="30000"/>
                    </a:schemeClr>
                  </a:outerShdw>
                </a:effectLst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48" name="Google Shape;148;p9"/>
                <p:cNvSpPr/>
                <p:nvPr/>
              </p:nvSpPr>
              <p:spPr>
                <a:xfrm>
                  <a:off x="123575" y="858750"/>
                  <a:ext cx="315600" cy="315900"/>
                </a:xfrm>
                <a:prstGeom prst="ellipse">
                  <a:avLst/>
                </a:prstGeom>
                <a:noFill/>
                <a:ln w="19050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</p:grpSp>
      </p:grp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10"/>
          <p:cNvSpPr>
            <a:spLocks noGrp="1"/>
          </p:cNvSpPr>
          <p:nvPr>
            <p:ph type="pic" idx="2"/>
          </p:nvPr>
        </p:nvSpPr>
        <p:spPr>
          <a:xfrm>
            <a:off x="-50" y="450"/>
            <a:ext cx="9174300" cy="5143500"/>
          </a:xfrm>
          <a:prstGeom prst="rect">
            <a:avLst/>
          </a:prstGeom>
          <a:noFill/>
          <a:ln>
            <a:noFill/>
          </a:ln>
        </p:spPr>
      </p:sp>
      <p:sp>
        <p:nvSpPr>
          <p:cNvPr id="151" name="Google Shape;151;p10"/>
          <p:cNvSpPr txBox="1">
            <a:spLocks noGrp="1"/>
          </p:cNvSpPr>
          <p:nvPr>
            <p:ph type="body" idx="1"/>
          </p:nvPr>
        </p:nvSpPr>
        <p:spPr>
          <a:xfrm>
            <a:off x="713225" y="3398375"/>
            <a:ext cx="3858900" cy="1210200"/>
          </a:xfrm>
          <a:prstGeom prst="rect">
            <a:avLst/>
          </a:prstGeom>
          <a:solidFill>
            <a:schemeClr val="lt1"/>
          </a:solidFill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Font typeface="Orelega One"/>
              <a:buNone/>
              <a:defRPr sz="3500">
                <a:latin typeface="Orelega One"/>
                <a:ea typeface="Orelega One"/>
                <a:cs typeface="Orelega One"/>
                <a:sym typeface="Orelega One"/>
              </a:defRPr>
            </a:lvl1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713650" y="463300"/>
            <a:ext cx="7716600" cy="62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Orelega One"/>
              <a:buNone/>
              <a:defRPr sz="3500">
                <a:solidFill>
                  <a:schemeClr val="dk1"/>
                </a:solidFill>
                <a:latin typeface="Orelega One"/>
                <a:ea typeface="Orelega One"/>
                <a:cs typeface="Orelega One"/>
                <a:sym typeface="Orelega One"/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Orelega One"/>
              <a:buNone/>
              <a:defRPr sz="3500">
                <a:solidFill>
                  <a:schemeClr val="dk1"/>
                </a:solidFill>
                <a:latin typeface="Orelega One"/>
                <a:ea typeface="Orelega One"/>
                <a:cs typeface="Orelega One"/>
                <a:sym typeface="Orelega One"/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Orelega One"/>
              <a:buNone/>
              <a:defRPr sz="3500">
                <a:solidFill>
                  <a:schemeClr val="dk1"/>
                </a:solidFill>
                <a:latin typeface="Orelega One"/>
                <a:ea typeface="Orelega One"/>
                <a:cs typeface="Orelega One"/>
                <a:sym typeface="Orelega One"/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Orelega One"/>
              <a:buNone/>
              <a:defRPr sz="3500">
                <a:solidFill>
                  <a:schemeClr val="dk1"/>
                </a:solidFill>
                <a:latin typeface="Orelega One"/>
                <a:ea typeface="Orelega One"/>
                <a:cs typeface="Orelega One"/>
                <a:sym typeface="Orelega One"/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Orelega One"/>
              <a:buNone/>
              <a:defRPr sz="3500">
                <a:solidFill>
                  <a:schemeClr val="dk1"/>
                </a:solidFill>
                <a:latin typeface="Orelega One"/>
                <a:ea typeface="Orelega One"/>
                <a:cs typeface="Orelega One"/>
                <a:sym typeface="Orelega One"/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Orelega One"/>
              <a:buNone/>
              <a:defRPr sz="3500">
                <a:solidFill>
                  <a:schemeClr val="dk1"/>
                </a:solidFill>
                <a:latin typeface="Orelega One"/>
                <a:ea typeface="Orelega One"/>
                <a:cs typeface="Orelega One"/>
                <a:sym typeface="Orelega One"/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Orelega One"/>
              <a:buNone/>
              <a:defRPr sz="3500">
                <a:solidFill>
                  <a:schemeClr val="dk1"/>
                </a:solidFill>
                <a:latin typeface="Orelega One"/>
                <a:ea typeface="Orelega One"/>
                <a:cs typeface="Orelega One"/>
                <a:sym typeface="Orelega One"/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Orelega One"/>
              <a:buNone/>
              <a:defRPr sz="3500">
                <a:solidFill>
                  <a:schemeClr val="dk1"/>
                </a:solidFill>
                <a:latin typeface="Orelega One"/>
                <a:ea typeface="Orelega One"/>
                <a:cs typeface="Orelega One"/>
                <a:sym typeface="Orelega One"/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Orelega One"/>
              <a:buNone/>
              <a:defRPr sz="3500">
                <a:solidFill>
                  <a:schemeClr val="dk1"/>
                </a:solidFill>
                <a:latin typeface="Orelega One"/>
                <a:ea typeface="Orelega One"/>
                <a:cs typeface="Orelega One"/>
                <a:sym typeface="Orelega One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713650" y="1237559"/>
            <a:ext cx="7716600" cy="337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200"/>
              <a:buFont typeface="Open Sans"/>
              <a:buChar char="●"/>
              <a:defRPr sz="12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914400" lvl="1" indent="-3048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Open Sans"/>
              <a:buChar char="○"/>
              <a:defRPr sz="12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1371600" lvl="2" indent="-3048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Open Sans"/>
              <a:buChar char="■"/>
              <a:defRPr sz="12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1828800" lvl="3" indent="-3048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Open Sans"/>
              <a:buChar char="●"/>
              <a:defRPr sz="12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2286000" lvl="4" indent="-3048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Open Sans"/>
              <a:buChar char="○"/>
              <a:defRPr sz="12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2743200" lvl="5" indent="-3048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Open Sans"/>
              <a:buChar char="■"/>
              <a:defRPr sz="12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marL="3200400" lvl="6" indent="-3048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Open Sans"/>
              <a:buChar char="●"/>
              <a:defRPr sz="12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marL="3657600" lvl="7" indent="-3048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Open Sans"/>
              <a:buChar char="○"/>
              <a:defRPr sz="12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marL="4114800" lvl="8" indent="-3048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Open Sans"/>
              <a:buChar char="■"/>
              <a:defRPr sz="12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1" r:id="rId13"/>
    <p:sldLayoutId id="2147483662" r:id="rId14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Google Shape;238;p19"/>
          <p:cNvSpPr txBox="1">
            <a:spLocks noGrp="1"/>
          </p:cNvSpPr>
          <p:nvPr>
            <p:ph type="ctrTitle"/>
          </p:nvPr>
        </p:nvSpPr>
        <p:spPr>
          <a:xfrm>
            <a:off x="713750" y="2025951"/>
            <a:ext cx="7077575" cy="1768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l-GR" sz="3200" dirty="0"/>
              <a:t>ΜΑΘΗΜΑ: ΤΕΧΝΟΛΟΓΙΑ</a:t>
            </a:r>
            <a:br>
              <a:rPr lang="el-GR" sz="3200" dirty="0"/>
            </a:br>
            <a:r>
              <a:rPr lang="el-GR" sz="3200" dirty="0"/>
              <a:t>ΘΕΜΑ: Ένας εφευρέτης και ο βίος του</a:t>
            </a:r>
            <a:br>
              <a:rPr lang="el-GR" dirty="0"/>
            </a:br>
            <a:br>
              <a:rPr lang="el-GR" dirty="0"/>
            </a:br>
            <a:r>
              <a:rPr lang="el-GR" sz="2800" dirty="0"/>
              <a:t>ΟΝΟΜΑΤΕΠΩΝΥΜΟ</a:t>
            </a:r>
            <a:br>
              <a:rPr lang="el-GR" dirty="0"/>
            </a:br>
            <a:r>
              <a:rPr lang="el-GR" sz="2400" dirty="0"/>
              <a:t>Υπεύθυνη Εκπαιδευτικός</a:t>
            </a:r>
            <a:endParaRPr sz="2400" dirty="0"/>
          </a:p>
        </p:txBody>
      </p:sp>
      <p:sp>
        <p:nvSpPr>
          <p:cNvPr id="239" name="Google Shape;239;p19"/>
          <p:cNvSpPr txBox="1">
            <a:spLocks noGrp="1"/>
          </p:cNvSpPr>
          <p:nvPr>
            <p:ph type="subTitle" idx="1"/>
          </p:nvPr>
        </p:nvSpPr>
        <p:spPr>
          <a:xfrm>
            <a:off x="3231332" y="3944633"/>
            <a:ext cx="2548325" cy="392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l-GR" sz="2000" dirty="0"/>
              <a:t>Θεσσαλονίκη 2023</a:t>
            </a:r>
            <a:endParaRPr sz="2000" dirty="0"/>
          </a:p>
        </p:txBody>
      </p:sp>
      <p:grpSp>
        <p:nvGrpSpPr>
          <p:cNvPr id="240" name="Google Shape;240;p19"/>
          <p:cNvGrpSpPr/>
          <p:nvPr/>
        </p:nvGrpSpPr>
        <p:grpSpPr>
          <a:xfrm>
            <a:off x="10284" y="13835"/>
            <a:ext cx="3686208" cy="1585863"/>
            <a:chOff x="-715775" y="-1443500"/>
            <a:chExt cx="6412425" cy="3469450"/>
          </a:xfrm>
        </p:grpSpPr>
        <p:grpSp>
          <p:nvGrpSpPr>
            <p:cNvPr id="241" name="Google Shape;241;p19"/>
            <p:cNvGrpSpPr/>
            <p:nvPr/>
          </p:nvGrpSpPr>
          <p:grpSpPr>
            <a:xfrm>
              <a:off x="-715775" y="-1443500"/>
              <a:ext cx="6412425" cy="3469450"/>
              <a:chOff x="-233025" y="-1335600"/>
              <a:chExt cx="6412425" cy="3469450"/>
            </a:xfrm>
          </p:grpSpPr>
          <p:sp>
            <p:nvSpPr>
              <p:cNvPr id="242" name="Google Shape;242;p19"/>
              <p:cNvSpPr/>
              <p:nvPr/>
            </p:nvSpPr>
            <p:spPr>
              <a:xfrm rot="10800000" flipH="1">
                <a:off x="-57000" y="-1335600"/>
                <a:ext cx="6236400" cy="3469450"/>
              </a:xfrm>
              <a:custGeom>
                <a:avLst/>
                <a:gdLst/>
                <a:ahLst/>
                <a:cxnLst/>
                <a:rect l="l" t="t" r="r" b="b"/>
                <a:pathLst>
                  <a:path w="249456" h="138778" extrusionOk="0">
                    <a:moveTo>
                      <a:pt x="1082" y="1"/>
                    </a:moveTo>
                    <a:cubicBezTo>
                      <a:pt x="712" y="1"/>
                      <a:pt x="351" y="4"/>
                      <a:pt x="0" y="9"/>
                    </a:cubicBezTo>
                    <a:lnTo>
                      <a:pt x="0" y="138778"/>
                    </a:lnTo>
                    <a:lnTo>
                      <a:pt x="249456" y="138778"/>
                    </a:lnTo>
                    <a:cubicBezTo>
                      <a:pt x="242879" y="128074"/>
                      <a:pt x="231747" y="120070"/>
                      <a:pt x="219271" y="117340"/>
                    </a:cubicBezTo>
                    <a:cubicBezTo>
                      <a:pt x="203903" y="113975"/>
                      <a:pt x="186413" y="117954"/>
                      <a:pt x="173190" y="109586"/>
                    </a:cubicBezTo>
                    <a:cubicBezTo>
                      <a:pt x="159891" y="101170"/>
                      <a:pt x="155872" y="83099"/>
                      <a:pt x="142829" y="74306"/>
                    </a:cubicBezTo>
                    <a:cubicBezTo>
                      <a:pt x="135235" y="69188"/>
                      <a:pt x="125719" y="68003"/>
                      <a:pt x="116397" y="68003"/>
                    </a:cubicBezTo>
                    <a:cubicBezTo>
                      <a:pt x="115005" y="68003"/>
                      <a:pt x="113617" y="68029"/>
                      <a:pt x="112241" y="68073"/>
                    </a:cubicBezTo>
                    <a:cubicBezTo>
                      <a:pt x="107231" y="68231"/>
                      <a:pt x="102165" y="68567"/>
                      <a:pt x="97140" y="68567"/>
                    </a:cubicBezTo>
                    <a:cubicBezTo>
                      <a:pt x="91541" y="68567"/>
                      <a:pt x="85993" y="68150"/>
                      <a:pt x="80635" y="66605"/>
                    </a:cubicBezTo>
                    <a:cubicBezTo>
                      <a:pt x="55992" y="57956"/>
                      <a:pt x="55299" y="34926"/>
                      <a:pt x="42303" y="17978"/>
                    </a:cubicBezTo>
                    <a:cubicBezTo>
                      <a:pt x="30434" y="2501"/>
                      <a:pt x="11851" y="1"/>
                      <a:pt x="1082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  <a:effectLst>
                <a:outerShdw blurRad="57150" dist="19050" dir="5400000" algn="bl" rotWithShape="0">
                  <a:schemeClr val="dk1">
                    <a:alpha val="30000"/>
                  </a:scheme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3" name="Google Shape;243;p19"/>
              <p:cNvSpPr/>
              <p:nvPr/>
            </p:nvSpPr>
            <p:spPr>
              <a:xfrm rot="10800000" flipH="1">
                <a:off x="-156825" y="-726000"/>
                <a:ext cx="4460300" cy="2147275"/>
              </a:xfrm>
              <a:custGeom>
                <a:avLst/>
                <a:gdLst/>
                <a:ahLst/>
                <a:cxnLst/>
                <a:rect l="l" t="t" r="r" b="b"/>
                <a:pathLst>
                  <a:path w="178412" h="85891" extrusionOk="0">
                    <a:moveTo>
                      <a:pt x="0" y="0"/>
                    </a:moveTo>
                    <a:lnTo>
                      <a:pt x="0" y="85891"/>
                    </a:lnTo>
                    <a:lnTo>
                      <a:pt x="178412" y="85891"/>
                    </a:lnTo>
                    <a:lnTo>
                      <a:pt x="176980" y="80727"/>
                    </a:lnTo>
                    <a:cubicBezTo>
                      <a:pt x="171136" y="67659"/>
                      <a:pt x="158848" y="57642"/>
                      <a:pt x="144832" y="54518"/>
                    </a:cubicBezTo>
                    <a:cubicBezTo>
                      <a:pt x="129735" y="51153"/>
                      <a:pt x="112554" y="55133"/>
                      <a:pt x="99564" y="46766"/>
                    </a:cubicBezTo>
                    <a:cubicBezTo>
                      <a:pt x="86499" y="38349"/>
                      <a:pt x="82552" y="20277"/>
                      <a:pt x="69738" y="11485"/>
                    </a:cubicBezTo>
                    <a:cubicBezTo>
                      <a:pt x="62278" y="6366"/>
                      <a:pt x="52930" y="5181"/>
                      <a:pt x="43773" y="5181"/>
                    </a:cubicBezTo>
                    <a:cubicBezTo>
                      <a:pt x="42405" y="5181"/>
                      <a:pt x="41042" y="5208"/>
                      <a:pt x="39690" y="5251"/>
                    </a:cubicBezTo>
                    <a:cubicBezTo>
                      <a:pt x="34767" y="5410"/>
                      <a:pt x="29789" y="5747"/>
                      <a:pt x="24851" y="5747"/>
                    </a:cubicBezTo>
                    <a:cubicBezTo>
                      <a:pt x="19352" y="5747"/>
                      <a:pt x="13904" y="5330"/>
                      <a:pt x="8641" y="3785"/>
                    </a:cubicBezTo>
                    <a:cubicBezTo>
                      <a:pt x="5609" y="2895"/>
                      <a:pt x="2710" y="1608"/>
                      <a:pt x="0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4" name="Google Shape;244;p19"/>
              <p:cNvSpPr/>
              <p:nvPr/>
            </p:nvSpPr>
            <p:spPr>
              <a:xfrm rot="10800000" flipH="1">
                <a:off x="-233025" y="-878400"/>
                <a:ext cx="4460300" cy="2147275"/>
              </a:xfrm>
              <a:custGeom>
                <a:avLst/>
                <a:gdLst/>
                <a:ahLst/>
                <a:cxnLst/>
                <a:rect l="l" t="t" r="r" b="b"/>
                <a:pathLst>
                  <a:path w="178412" h="85891" extrusionOk="0">
                    <a:moveTo>
                      <a:pt x="0" y="0"/>
                    </a:moveTo>
                    <a:lnTo>
                      <a:pt x="0" y="85891"/>
                    </a:lnTo>
                    <a:lnTo>
                      <a:pt x="178412" y="85891"/>
                    </a:lnTo>
                    <a:lnTo>
                      <a:pt x="176980" y="80727"/>
                    </a:lnTo>
                    <a:cubicBezTo>
                      <a:pt x="171136" y="67659"/>
                      <a:pt x="158848" y="57642"/>
                      <a:pt x="144832" y="54518"/>
                    </a:cubicBezTo>
                    <a:cubicBezTo>
                      <a:pt x="129735" y="51153"/>
                      <a:pt x="112554" y="55133"/>
                      <a:pt x="99564" y="46766"/>
                    </a:cubicBezTo>
                    <a:cubicBezTo>
                      <a:pt x="86499" y="38349"/>
                      <a:pt x="82552" y="20277"/>
                      <a:pt x="69738" y="11485"/>
                    </a:cubicBezTo>
                    <a:cubicBezTo>
                      <a:pt x="62278" y="6366"/>
                      <a:pt x="52930" y="5181"/>
                      <a:pt x="43773" y="5181"/>
                    </a:cubicBezTo>
                    <a:cubicBezTo>
                      <a:pt x="42405" y="5181"/>
                      <a:pt x="41042" y="5208"/>
                      <a:pt x="39690" y="5251"/>
                    </a:cubicBezTo>
                    <a:cubicBezTo>
                      <a:pt x="34767" y="5410"/>
                      <a:pt x="29789" y="5747"/>
                      <a:pt x="24851" y="5747"/>
                    </a:cubicBezTo>
                    <a:cubicBezTo>
                      <a:pt x="19352" y="5747"/>
                      <a:pt x="13904" y="5330"/>
                      <a:pt x="8641" y="3785"/>
                    </a:cubicBezTo>
                    <a:cubicBezTo>
                      <a:pt x="5609" y="2895"/>
                      <a:pt x="2710" y="1608"/>
                      <a:pt x="0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19050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245" name="Google Shape;245;p19"/>
            <p:cNvSpPr/>
            <p:nvPr/>
          </p:nvSpPr>
          <p:spPr>
            <a:xfrm rot="5400000">
              <a:off x="3072763" y="286588"/>
              <a:ext cx="315600" cy="315900"/>
            </a:xfrm>
            <a:prstGeom prst="ellipse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46" name="Google Shape;246;p19"/>
          <p:cNvGrpSpPr/>
          <p:nvPr/>
        </p:nvGrpSpPr>
        <p:grpSpPr>
          <a:xfrm>
            <a:off x="6223859" y="24686"/>
            <a:ext cx="3101975" cy="5118814"/>
            <a:chOff x="5182786" y="-883900"/>
            <a:chExt cx="4219090" cy="6195288"/>
          </a:xfrm>
        </p:grpSpPr>
        <p:sp>
          <p:nvSpPr>
            <p:cNvPr id="247" name="Google Shape;247;p19"/>
            <p:cNvSpPr/>
            <p:nvPr/>
          </p:nvSpPr>
          <p:spPr>
            <a:xfrm rot="5400000">
              <a:off x="4078610" y="220276"/>
              <a:ext cx="6103591" cy="3895239"/>
            </a:xfrm>
            <a:custGeom>
              <a:avLst/>
              <a:gdLst/>
              <a:ahLst/>
              <a:cxnLst/>
              <a:rect l="l" t="t" r="r" b="b"/>
              <a:pathLst>
                <a:path w="217345" h="138707" extrusionOk="0">
                  <a:moveTo>
                    <a:pt x="1" y="0"/>
                  </a:moveTo>
                  <a:lnTo>
                    <a:pt x="522" y="1964"/>
                  </a:lnTo>
                  <a:cubicBezTo>
                    <a:pt x="5971" y="14509"/>
                    <a:pt x="17609" y="24210"/>
                    <a:pt x="30967" y="27340"/>
                  </a:cubicBezTo>
                  <a:cubicBezTo>
                    <a:pt x="45356" y="30713"/>
                    <a:pt x="61815" y="27089"/>
                    <a:pt x="74141" y="35220"/>
                  </a:cubicBezTo>
                  <a:cubicBezTo>
                    <a:pt x="86536" y="43397"/>
                    <a:pt x="90120" y="60706"/>
                    <a:pt x="102271" y="69242"/>
                  </a:cubicBezTo>
                  <a:cubicBezTo>
                    <a:pt x="109662" y="74432"/>
                    <a:pt x="119066" y="75541"/>
                    <a:pt x="128187" y="75541"/>
                  </a:cubicBezTo>
                  <a:cubicBezTo>
                    <a:pt x="129100" y="75541"/>
                    <a:pt x="130011" y="75530"/>
                    <a:pt x="130917" y="75511"/>
                  </a:cubicBezTo>
                  <a:cubicBezTo>
                    <a:pt x="135219" y="75419"/>
                    <a:pt x="139566" y="75186"/>
                    <a:pt x="143885" y="75186"/>
                  </a:cubicBezTo>
                  <a:cubicBezTo>
                    <a:pt x="149553" y="75186"/>
                    <a:pt x="155171" y="75587"/>
                    <a:pt x="160570" y="77236"/>
                  </a:cubicBezTo>
                  <a:cubicBezTo>
                    <a:pt x="183610" y="85752"/>
                    <a:pt x="184939" y="107126"/>
                    <a:pt x="196042" y="124091"/>
                  </a:cubicBezTo>
                  <a:cubicBezTo>
                    <a:pt x="201122" y="131855"/>
                    <a:pt x="209620" y="136236"/>
                    <a:pt x="217345" y="138706"/>
                  </a:cubicBezTo>
                  <a:lnTo>
                    <a:pt x="21734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ffectLst>
              <a:outerShdw blurRad="57150" dist="19050" dir="11160000" algn="bl" rotWithShape="0">
                <a:schemeClr val="dk1">
                  <a:alpha val="3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8" name="Google Shape;248;p19"/>
            <p:cNvSpPr/>
            <p:nvPr/>
          </p:nvSpPr>
          <p:spPr>
            <a:xfrm rot="5400000">
              <a:off x="4692388" y="708338"/>
              <a:ext cx="5433625" cy="3467675"/>
            </a:xfrm>
            <a:custGeom>
              <a:avLst/>
              <a:gdLst/>
              <a:ahLst/>
              <a:cxnLst/>
              <a:rect l="l" t="t" r="r" b="b"/>
              <a:pathLst>
                <a:path w="217345" h="138707" extrusionOk="0">
                  <a:moveTo>
                    <a:pt x="1" y="0"/>
                  </a:moveTo>
                  <a:lnTo>
                    <a:pt x="522" y="1964"/>
                  </a:lnTo>
                  <a:cubicBezTo>
                    <a:pt x="5971" y="14509"/>
                    <a:pt x="17609" y="24210"/>
                    <a:pt x="30967" y="27340"/>
                  </a:cubicBezTo>
                  <a:cubicBezTo>
                    <a:pt x="45356" y="30713"/>
                    <a:pt x="61815" y="27089"/>
                    <a:pt x="74141" y="35220"/>
                  </a:cubicBezTo>
                  <a:cubicBezTo>
                    <a:pt x="86536" y="43397"/>
                    <a:pt x="90120" y="60706"/>
                    <a:pt x="102271" y="69242"/>
                  </a:cubicBezTo>
                  <a:cubicBezTo>
                    <a:pt x="109662" y="74432"/>
                    <a:pt x="119066" y="75541"/>
                    <a:pt x="128187" y="75541"/>
                  </a:cubicBezTo>
                  <a:cubicBezTo>
                    <a:pt x="129100" y="75541"/>
                    <a:pt x="130011" y="75530"/>
                    <a:pt x="130917" y="75511"/>
                  </a:cubicBezTo>
                  <a:cubicBezTo>
                    <a:pt x="135219" y="75419"/>
                    <a:pt x="139566" y="75186"/>
                    <a:pt x="143885" y="75186"/>
                  </a:cubicBezTo>
                  <a:cubicBezTo>
                    <a:pt x="149553" y="75186"/>
                    <a:pt x="155171" y="75587"/>
                    <a:pt x="160570" y="77236"/>
                  </a:cubicBezTo>
                  <a:cubicBezTo>
                    <a:pt x="183610" y="85752"/>
                    <a:pt x="184939" y="107126"/>
                    <a:pt x="196042" y="124091"/>
                  </a:cubicBezTo>
                  <a:cubicBezTo>
                    <a:pt x="201122" y="131855"/>
                    <a:pt x="209620" y="136236"/>
                    <a:pt x="217345" y="138706"/>
                  </a:cubicBezTo>
                  <a:lnTo>
                    <a:pt x="217345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  <a:effectLst>
              <a:outerShdw blurRad="57150" dist="19050" dir="11160000" algn="bl" rotWithShape="0">
                <a:schemeClr val="dk1">
                  <a:alpha val="3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9" name="Google Shape;249;p19"/>
            <p:cNvSpPr/>
            <p:nvPr/>
          </p:nvSpPr>
          <p:spPr>
            <a:xfrm rot="5400000">
              <a:off x="4951226" y="860738"/>
              <a:ext cx="5433625" cy="3467675"/>
            </a:xfrm>
            <a:custGeom>
              <a:avLst/>
              <a:gdLst/>
              <a:ahLst/>
              <a:cxnLst/>
              <a:rect l="l" t="t" r="r" b="b"/>
              <a:pathLst>
                <a:path w="217345" h="138707" extrusionOk="0">
                  <a:moveTo>
                    <a:pt x="1" y="0"/>
                  </a:moveTo>
                  <a:lnTo>
                    <a:pt x="522" y="1964"/>
                  </a:lnTo>
                  <a:cubicBezTo>
                    <a:pt x="5971" y="14509"/>
                    <a:pt x="17609" y="24210"/>
                    <a:pt x="30967" y="27340"/>
                  </a:cubicBezTo>
                  <a:cubicBezTo>
                    <a:pt x="45356" y="30713"/>
                    <a:pt x="61815" y="27089"/>
                    <a:pt x="74141" y="35220"/>
                  </a:cubicBezTo>
                  <a:cubicBezTo>
                    <a:pt x="86536" y="43397"/>
                    <a:pt x="90120" y="60706"/>
                    <a:pt x="102271" y="69242"/>
                  </a:cubicBezTo>
                  <a:cubicBezTo>
                    <a:pt x="109662" y="74432"/>
                    <a:pt x="119066" y="75541"/>
                    <a:pt x="128187" y="75541"/>
                  </a:cubicBezTo>
                  <a:cubicBezTo>
                    <a:pt x="129100" y="75541"/>
                    <a:pt x="130011" y="75530"/>
                    <a:pt x="130917" y="75511"/>
                  </a:cubicBezTo>
                  <a:cubicBezTo>
                    <a:pt x="135219" y="75419"/>
                    <a:pt x="139566" y="75186"/>
                    <a:pt x="143885" y="75186"/>
                  </a:cubicBezTo>
                  <a:cubicBezTo>
                    <a:pt x="149553" y="75186"/>
                    <a:pt x="155171" y="75587"/>
                    <a:pt x="160570" y="77236"/>
                  </a:cubicBezTo>
                  <a:cubicBezTo>
                    <a:pt x="183610" y="85752"/>
                    <a:pt x="184939" y="107126"/>
                    <a:pt x="196042" y="124091"/>
                  </a:cubicBezTo>
                  <a:cubicBezTo>
                    <a:pt x="201122" y="131855"/>
                    <a:pt x="209620" y="136236"/>
                    <a:pt x="217345" y="138706"/>
                  </a:cubicBezTo>
                  <a:lnTo>
                    <a:pt x="217345" y="0"/>
                  </a:lnTo>
                  <a:close/>
                </a:path>
              </a:pathLst>
            </a:cu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0" name="Google Shape;250;p19"/>
            <p:cNvSpPr/>
            <p:nvPr/>
          </p:nvSpPr>
          <p:spPr>
            <a:xfrm rot="5400000">
              <a:off x="6085325" y="2077650"/>
              <a:ext cx="4209650" cy="1905775"/>
            </a:xfrm>
            <a:custGeom>
              <a:avLst/>
              <a:gdLst/>
              <a:ahLst/>
              <a:cxnLst/>
              <a:rect l="l" t="t" r="r" b="b"/>
              <a:pathLst>
                <a:path w="168386" h="76231" extrusionOk="0">
                  <a:moveTo>
                    <a:pt x="0" y="0"/>
                  </a:moveTo>
                  <a:cubicBezTo>
                    <a:pt x="5697" y="12163"/>
                    <a:pt x="17258" y="21457"/>
                    <a:pt x="30414" y="24389"/>
                  </a:cubicBezTo>
                  <a:cubicBezTo>
                    <a:pt x="44839" y="27603"/>
                    <a:pt x="61258" y="23801"/>
                    <a:pt x="73670" y="31798"/>
                  </a:cubicBezTo>
                  <a:cubicBezTo>
                    <a:pt x="86154" y="39840"/>
                    <a:pt x="89927" y="57108"/>
                    <a:pt x="102171" y="65509"/>
                  </a:cubicBezTo>
                  <a:cubicBezTo>
                    <a:pt x="109301" y="70401"/>
                    <a:pt x="118234" y="71533"/>
                    <a:pt x="126986" y="71533"/>
                  </a:cubicBezTo>
                  <a:cubicBezTo>
                    <a:pt x="128292" y="71533"/>
                    <a:pt x="129593" y="71507"/>
                    <a:pt x="130884" y="71466"/>
                  </a:cubicBezTo>
                  <a:cubicBezTo>
                    <a:pt x="135589" y="71314"/>
                    <a:pt x="140346" y="70993"/>
                    <a:pt x="145064" y="70993"/>
                  </a:cubicBezTo>
                  <a:cubicBezTo>
                    <a:pt x="150319" y="70993"/>
                    <a:pt x="155524" y="71391"/>
                    <a:pt x="160552" y="72867"/>
                  </a:cubicBezTo>
                  <a:cubicBezTo>
                    <a:pt x="163292" y="73671"/>
                    <a:pt x="165921" y="74811"/>
                    <a:pt x="168386" y="76230"/>
                  </a:cubicBezTo>
                  <a:lnTo>
                    <a:pt x="168386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  <a:effectLst>
              <a:outerShdw blurRad="57150" dist="19050" dir="14160000" algn="bl" rotWithShape="0">
                <a:schemeClr val="dk1">
                  <a:alpha val="3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1" name="Google Shape;251;p19"/>
            <p:cNvSpPr/>
            <p:nvPr/>
          </p:nvSpPr>
          <p:spPr>
            <a:xfrm rot="5400000">
              <a:off x="6777863" y="2770188"/>
              <a:ext cx="3288800" cy="1441550"/>
            </a:xfrm>
            <a:custGeom>
              <a:avLst/>
              <a:gdLst/>
              <a:ahLst/>
              <a:cxnLst/>
              <a:rect l="l" t="t" r="r" b="b"/>
              <a:pathLst>
                <a:path w="131552" h="57662" extrusionOk="0">
                  <a:moveTo>
                    <a:pt x="1" y="0"/>
                  </a:moveTo>
                  <a:cubicBezTo>
                    <a:pt x="6029" y="8587"/>
                    <a:pt x="16044" y="14994"/>
                    <a:pt x="27253" y="17201"/>
                  </a:cubicBezTo>
                  <a:cubicBezTo>
                    <a:pt x="41264" y="19961"/>
                    <a:pt x="57211" y="16697"/>
                    <a:pt x="69267" y="23559"/>
                  </a:cubicBezTo>
                  <a:cubicBezTo>
                    <a:pt x="81393" y="30462"/>
                    <a:pt x="85057" y="45282"/>
                    <a:pt x="96950" y="52493"/>
                  </a:cubicBezTo>
                  <a:cubicBezTo>
                    <a:pt x="103872" y="56691"/>
                    <a:pt x="112548" y="57662"/>
                    <a:pt x="121047" y="57662"/>
                  </a:cubicBezTo>
                  <a:cubicBezTo>
                    <a:pt x="122317" y="57662"/>
                    <a:pt x="123582" y="57640"/>
                    <a:pt x="124838" y="57604"/>
                  </a:cubicBezTo>
                  <a:cubicBezTo>
                    <a:pt x="127066" y="57541"/>
                    <a:pt x="129309" y="57444"/>
                    <a:pt x="131552" y="57360"/>
                  </a:cubicBezTo>
                  <a:lnTo>
                    <a:pt x="131552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ffectLst>
              <a:outerShdw blurRad="57150" dist="19050" dir="14160000" algn="bl" rotWithShape="0">
                <a:schemeClr val="dk1">
                  <a:alpha val="3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2" name="Google Shape;252;p19"/>
            <p:cNvSpPr/>
            <p:nvPr/>
          </p:nvSpPr>
          <p:spPr>
            <a:xfrm rot="5400000">
              <a:off x="6930263" y="2922588"/>
              <a:ext cx="3288800" cy="1441550"/>
            </a:xfrm>
            <a:custGeom>
              <a:avLst/>
              <a:gdLst/>
              <a:ahLst/>
              <a:cxnLst/>
              <a:rect l="l" t="t" r="r" b="b"/>
              <a:pathLst>
                <a:path w="131552" h="57662" extrusionOk="0">
                  <a:moveTo>
                    <a:pt x="1" y="0"/>
                  </a:moveTo>
                  <a:cubicBezTo>
                    <a:pt x="6029" y="8587"/>
                    <a:pt x="16044" y="14994"/>
                    <a:pt x="27253" y="17201"/>
                  </a:cubicBezTo>
                  <a:cubicBezTo>
                    <a:pt x="41264" y="19961"/>
                    <a:pt x="57211" y="16697"/>
                    <a:pt x="69267" y="23559"/>
                  </a:cubicBezTo>
                  <a:cubicBezTo>
                    <a:pt x="81393" y="30462"/>
                    <a:pt x="85057" y="45282"/>
                    <a:pt x="96950" y="52493"/>
                  </a:cubicBezTo>
                  <a:cubicBezTo>
                    <a:pt x="103872" y="56691"/>
                    <a:pt x="112548" y="57662"/>
                    <a:pt x="121047" y="57662"/>
                  </a:cubicBezTo>
                  <a:cubicBezTo>
                    <a:pt x="122317" y="57662"/>
                    <a:pt x="123582" y="57640"/>
                    <a:pt x="124838" y="57604"/>
                  </a:cubicBezTo>
                  <a:cubicBezTo>
                    <a:pt x="127066" y="57541"/>
                    <a:pt x="129309" y="57444"/>
                    <a:pt x="131552" y="57360"/>
                  </a:cubicBezTo>
                  <a:lnTo>
                    <a:pt x="131552" y="0"/>
                  </a:lnTo>
                  <a:close/>
                </a:path>
              </a:pathLst>
            </a:cu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3" name="Google Shape;253;p19"/>
            <p:cNvSpPr/>
            <p:nvPr/>
          </p:nvSpPr>
          <p:spPr>
            <a:xfrm rot="5400000">
              <a:off x="8107763" y="2630663"/>
              <a:ext cx="315600" cy="315900"/>
            </a:xfrm>
            <a:prstGeom prst="ellipse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54" name="Google Shape;254;p19"/>
          <p:cNvGrpSpPr/>
          <p:nvPr/>
        </p:nvGrpSpPr>
        <p:grpSpPr>
          <a:xfrm flipH="1">
            <a:off x="6003250" y="993063"/>
            <a:ext cx="618200" cy="592800"/>
            <a:chOff x="5577950" y="722125"/>
            <a:chExt cx="618200" cy="592800"/>
          </a:xfrm>
        </p:grpSpPr>
        <p:sp>
          <p:nvSpPr>
            <p:cNvPr id="255" name="Google Shape;255;p19"/>
            <p:cNvSpPr/>
            <p:nvPr/>
          </p:nvSpPr>
          <p:spPr>
            <a:xfrm rot="5400000">
              <a:off x="5578100" y="790975"/>
              <a:ext cx="523800" cy="524100"/>
            </a:xfrm>
            <a:prstGeom prst="ellipse">
              <a:avLst/>
            </a:prstGeom>
            <a:solidFill>
              <a:schemeClr val="lt2"/>
            </a:solidFill>
            <a:ln>
              <a:noFill/>
            </a:ln>
            <a:effectLst>
              <a:outerShdw blurRad="57150" dist="19050" dir="5400000" algn="bl" rotWithShape="0">
                <a:schemeClr val="dk1">
                  <a:alpha val="3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6" name="Google Shape;256;p19"/>
            <p:cNvSpPr/>
            <p:nvPr/>
          </p:nvSpPr>
          <p:spPr>
            <a:xfrm rot="5400000">
              <a:off x="5672200" y="721975"/>
              <a:ext cx="523800" cy="524100"/>
            </a:xfrm>
            <a:prstGeom prst="ellipse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3" name="Google Shape;239;p19">
            <a:extLst>
              <a:ext uri="{FF2B5EF4-FFF2-40B4-BE49-F238E27FC236}">
                <a16:creationId xmlns:a16="http://schemas.microsoft.com/office/drawing/2014/main" id="{03187CAE-8E0E-42AF-8A6B-E19B2A2349EA}"/>
              </a:ext>
            </a:extLst>
          </p:cNvPr>
          <p:cNvSpPr txBox="1">
            <a:spLocks/>
          </p:cNvSpPr>
          <p:nvPr/>
        </p:nvSpPr>
        <p:spPr>
          <a:xfrm>
            <a:off x="5691682" y="272275"/>
            <a:ext cx="2548325" cy="39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Font typeface="Open Sans"/>
              <a:buNone/>
              <a:defRPr sz="14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914400" marR="0" lvl="1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Open Sans"/>
              <a:buNone/>
              <a:defRPr sz="28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1371600" marR="0" lvl="2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Open Sans"/>
              <a:buNone/>
              <a:defRPr sz="28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1828800" marR="0" lvl="3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Open Sans"/>
              <a:buNone/>
              <a:defRPr sz="28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2286000" marR="0" lvl="4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Open Sans"/>
              <a:buNone/>
              <a:defRPr sz="28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2743200" marR="0" lvl="5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Open Sans"/>
              <a:buNone/>
              <a:defRPr sz="28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marL="3200400" marR="0" lvl="6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Open Sans"/>
              <a:buNone/>
              <a:defRPr sz="28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marL="3657600" marR="0" lvl="7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Open Sans"/>
              <a:buNone/>
              <a:defRPr sz="28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marL="4114800" marR="0" lvl="8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Open Sans"/>
              <a:buNone/>
              <a:defRPr sz="28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pPr marL="0" indent="0"/>
            <a:r>
              <a:rPr lang="el-GR" dirty="0"/>
              <a:t>1</a:t>
            </a:r>
            <a:r>
              <a:rPr lang="el-GR" baseline="30000" dirty="0"/>
              <a:t>ο</a:t>
            </a:r>
            <a:r>
              <a:rPr lang="el-GR" dirty="0"/>
              <a:t> ΕΠΑΛ </a:t>
            </a:r>
            <a:r>
              <a:rPr lang="el-GR" dirty="0" err="1"/>
              <a:t>Συκεών</a:t>
            </a:r>
            <a:endParaRPr lang="el-G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B6958DC0-14DD-4BA1-B5E6-DE812E1920A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56550" y="1830475"/>
            <a:ext cx="6630900" cy="2358300"/>
          </a:xfrm>
        </p:spPr>
        <p:txBody>
          <a:bodyPr/>
          <a:lstStyle/>
          <a:p>
            <a:pPr marL="152400" indent="0" algn="ctr">
              <a:buNone/>
            </a:pPr>
            <a:r>
              <a:rPr lang="el-GR" sz="2400" dirty="0"/>
              <a:t>Ευχαριστώ!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4958703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Google Shape;261;p20"/>
          <p:cNvSpPr txBox="1">
            <a:spLocks noGrp="1"/>
          </p:cNvSpPr>
          <p:nvPr>
            <p:ph type="title"/>
          </p:nvPr>
        </p:nvSpPr>
        <p:spPr>
          <a:xfrm>
            <a:off x="1910132" y="389968"/>
            <a:ext cx="5323735" cy="625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l-GR" sz="3200" dirty="0"/>
              <a:t>Βιβλιογραφικές Αναφορές</a:t>
            </a:r>
            <a:endParaRPr sz="3200" dirty="0"/>
          </a:p>
        </p:txBody>
      </p:sp>
      <p:sp>
        <p:nvSpPr>
          <p:cNvPr id="262" name="Google Shape;262;p20"/>
          <p:cNvSpPr txBox="1">
            <a:spLocks noGrp="1"/>
          </p:cNvSpPr>
          <p:nvPr>
            <p:ph type="subTitle" idx="1"/>
          </p:nvPr>
        </p:nvSpPr>
        <p:spPr>
          <a:xfrm>
            <a:off x="713650" y="1224694"/>
            <a:ext cx="7656627" cy="3215938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953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AutoNum type="arabicPeriod"/>
            </a:pPr>
            <a:r>
              <a:rPr lang="el-GR" sz="1600" dirty="0"/>
              <a:t>………………………………..</a:t>
            </a:r>
          </a:p>
          <a:p>
            <a:pPr marL="4953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AutoNum type="arabicPeriod"/>
            </a:pPr>
            <a:r>
              <a:rPr lang="el-GR" sz="1600" dirty="0"/>
              <a:t>……………………………..</a:t>
            </a:r>
          </a:p>
          <a:p>
            <a:pPr marL="4953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AutoNum type="arabicPeriod"/>
            </a:pPr>
            <a:r>
              <a:rPr lang="el-GR" sz="1600" dirty="0"/>
              <a:t>………………………….</a:t>
            </a:r>
            <a:endParaRPr sz="1600" dirty="0"/>
          </a:p>
        </p:txBody>
      </p:sp>
      <p:grpSp>
        <p:nvGrpSpPr>
          <p:cNvPr id="263" name="Google Shape;263;p20"/>
          <p:cNvGrpSpPr/>
          <p:nvPr/>
        </p:nvGrpSpPr>
        <p:grpSpPr>
          <a:xfrm>
            <a:off x="6789213" y="4068088"/>
            <a:ext cx="1933888" cy="689125"/>
            <a:chOff x="6789213" y="4068088"/>
            <a:chExt cx="1933888" cy="689125"/>
          </a:xfrm>
        </p:grpSpPr>
        <p:sp>
          <p:nvSpPr>
            <p:cNvPr id="264" name="Google Shape;264;p20"/>
            <p:cNvSpPr/>
            <p:nvPr/>
          </p:nvSpPr>
          <p:spPr>
            <a:xfrm rot="5400000">
              <a:off x="6789363" y="4441463"/>
              <a:ext cx="315600" cy="315900"/>
            </a:xfrm>
            <a:prstGeom prst="ellipse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265" name="Google Shape;265;p20"/>
            <p:cNvGrpSpPr/>
            <p:nvPr/>
          </p:nvGrpSpPr>
          <p:grpSpPr>
            <a:xfrm flipH="1">
              <a:off x="8104900" y="4068088"/>
              <a:ext cx="618200" cy="592800"/>
              <a:chOff x="5577950" y="722125"/>
              <a:chExt cx="618200" cy="592800"/>
            </a:xfrm>
          </p:grpSpPr>
          <p:sp>
            <p:nvSpPr>
              <p:cNvPr id="266" name="Google Shape;266;p20"/>
              <p:cNvSpPr/>
              <p:nvPr/>
            </p:nvSpPr>
            <p:spPr>
              <a:xfrm rot="5400000">
                <a:off x="5578100" y="790975"/>
                <a:ext cx="523800" cy="524100"/>
              </a:xfrm>
              <a:prstGeom prst="ellipse">
                <a:avLst/>
              </a:prstGeom>
              <a:solidFill>
                <a:schemeClr val="lt2"/>
              </a:solidFill>
              <a:ln>
                <a:noFill/>
              </a:ln>
              <a:effectLst>
                <a:outerShdw blurRad="57150" dist="19050" dir="5400000" algn="bl" rotWithShape="0">
                  <a:schemeClr val="dk1">
                    <a:alpha val="30000"/>
                  </a:scheme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7" name="Google Shape;267;p20"/>
              <p:cNvSpPr/>
              <p:nvPr/>
            </p:nvSpPr>
            <p:spPr>
              <a:xfrm rot="5400000">
                <a:off x="5672200" y="721975"/>
                <a:ext cx="523800" cy="524100"/>
              </a:xfrm>
              <a:prstGeom prst="ellipse">
                <a:avLst/>
              </a:prstGeom>
              <a:noFill/>
              <a:ln w="19050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1945889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39C1F5BF-E442-468D-A3C2-50F57ECF3D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3200" dirty="0"/>
              <a:t>Γενικές Οδηγίες</a:t>
            </a:r>
            <a:endParaRPr lang="en-GB" sz="3200" dirty="0"/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DA2ED706-CD91-44B4-BE83-AADBE9F5AED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buFontTx/>
              <a:buAutoNum type="arabicPeriod"/>
            </a:pPr>
            <a:r>
              <a:rPr lang="el-GR" altLang="en-US" sz="1200" dirty="0"/>
              <a:t>Η παρουσίαση να παρουσιάζει/περιέχει τα σημαντικά σημεία και όχι ολόκληρο κείμενο. Οι ακροατές προτιμούν να ακούν και όχι να διαβάζουν. </a:t>
            </a:r>
          </a:p>
          <a:p>
            <a:pPr eaLnBrk="1" hangingPunct="1">
              <a:buFontTx/>
              <a:buAutoNum type="arabicPeriod"/>
            </a:pPr>
            <a:r>
              <a:rPr lang="el-GR" altLang="en-US" sz="1200" dirty="0"/>
              <a:t>Γενικά οι παρουσιάσεις δεν πρέπει να είναι πάνω από 20</a:t>
            </a:r>
            <a:r>
              <a:rPr lang="en-GB" altLang="en-US" sz="1200" dirty="0"/>
              <a:t>’</a:t>
            </a:r>
          </a:p>
          <a:p>
            <a:pPr eaLnBrk="1" hangingPunct="1">
              <a:buFontTx/>
              <a:buAutoNum type="arabicPeriod"/>
            </a:pPr>
            <a:r>
              <a:rPr lang="el-GR" altLang="en-US" sz="1200" dirty="0"/>
              <a:t>Μέγιστος αριθμός διαφανειών 20</a:t>
            </a:r>
          </a:p>
          <a:p>
            <a:pPr eaLnBrk="1" hangingPunct="1">
              <a:buFontTx/>
              <a:buAutoNum type="arabicPeriod"/>
            </a:pPr>
            <a:r>
              <a:rPr lang="el-GR" altLang="en-US" sz="1200" dirty="0"/>
              <a:t>Σωστή δομή ανά διαφάνεια αλλά και ανά παρουσίαση (εισαγωγή, κεντρικό μέρος, επίλογος- ευχαριστίες)</a:t>
            </a:r>
          </a:p>
          <a:p>
            <a:pPr eaLnBrk="1" hangingPunct="1">
              <a:buFontTx/>
              <a:buAutoNum type="arabicPeriod"/>
            </a:pPr>
            <a:r>
              <a:rPr lang="el-GR" altLang="en-US" sz="1200" dirty="0"/>
              <a:t>Μέτρια ως μεγάλη γραμματοσειρά (16-32)</a:t>
            </a:r>
          </a:p>
          <a:p>
            <a:pPr eaLnBrk="1" hangingPunct="1">
              <a:buFontTx/>
              <a:buAutoNum type="arabicPeriod"/>
            </a:pPr>
            <a:r>
              <a:rPr lang="el-GR" altLang="en-US" sz="1200" dirty="0"/>
              <a:t>Ως 10 γραμμές ανά διαφάνεια</a:t>
            </a:r>
          </a:p>
          <a:p>
            <a:pPr eaLnBrk="1" hangingPunct="1">
              <a:buFontTx/>
              <a:buAutoNum type="arabicPeriod"/>
            </a:pPr>
            <a:r>
              <a:rPr lang="el-GR" altLang="en-US" dirty="0"/>
              <a:t>Ε</a:t>
            </a:r>
            <a:r>
              <a:rPr lang="el-GR" altLang="en-US" sz="1200" dirty="0"/>
              <a:t>ικόνες/γραφήματα ανά διαφάνεια</a:t>
            </a:r>
            <a:r>
              <a:rPr lang="es-ES" altLang="en-US" sz="1200" dirty="0"/>
              <a:t> </a:t>
            </a:r>
            <a:r>
              <a:rPr lang="el-GR" altLang="en-US" sz="1200" dirty="0"/>
              <a:t>σε σωστό μέγεθος</a:t>
            </a:r>
          </a:p>
          <a:p>
            <a:pPr eaLnBrk="1" hangingPunct="1">
              <a:buFontTx/>
              <a:buAutoNum type="arabicPeriod"/>
            </a:pPr>
            <a:r>
              <a:rPr lang="el-GR" altLang="en-US" sz="1200" dirty="0"/>
              <a:t>Καλή ανάλυση των εικόνων, ενεργά </a:t>
            </a:r>
            <a:r>
              <a:rPr lang="es-ES" altLang="en-US" sz="1200" dirty="0"/>
              <a:t>link</a:t>
            </a:r>
            <a:r>
              <a:rPr lang="el-GR" altLang="en-US" sz="1200" dirty="0"/>
              <a:t> (εάν υπάρχουν)</a:t>
            </a:r>
            <a:endParaRPr lang="es-ES" altLang="en-US" sz="1200" dirty="0"/>
          </a:p>
          <a:p>
            <a:pPr eaLnBrk="1" hangingPunct="1">
              <a:buFontTx/>
              <a:buAutoNum type="arabicPeriod"/>
            </a:pPr>
            <a:r>
              <a:rPr lang="el-GR" altLang="en-US" sz="1200" dirty="0"/>
              <a:t>Σωστή ορθογραφία</a:t>
            </a:r>
          </a:p>
          <a:p>
            <a:pPr eaLnBrk="1" hangingPunct="1">
              <a:buFontTx/>
              <a:buAutoNum type="arabicPeriod"/>
            </a:pPr>
            <a:r>
              <a:rPr lang="el-GR" altLang="en-US" sz="1200" dirty="0"/>
              <a:t>Προσοχή στην κίνηση των διαφανειών και στους χρονισμούς (ήχου-εικόνας-κίνησης)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028527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Google Shape;261;p20"/>
          <p:cNvSpPr txBox="1">
            <a:spLocks noGrp="1"/>
          </p:cNvSpPr>
          <p:nvPr>
            <p:ph type="title"/>
          </p:nvPr>
        </p:nvSpPr>
        <p:spPr>
          <a:xfrm>
            <a:off x="713650" y="463300"/>
            <a:ext cx="7716600" cy="625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l-GR" sz="3200" dirty="0"/>
              <a:t>ΠΕΡΙΕΧΟΜΕΝΑ</a:t>
            </a:r>
            <a:endParaRPr sz="3200" dirty="0"/>
          </a:p>
        </p:txBody>
      </p:sp>
      <p:sp>
        <p:nvSpPr>
          <p:cNvPr id="262" name="Google Shape;262;p20"/>
          <p:cNvSpPr txBox="1">
            <a:spLocks noGrp="1"/>
          </p:cNvSpPr>
          <p:nvPr>
            <p:ph type="subTitle" idx="1"/>
          </p:nvPr>
        </p:nvSpPr>
        <p:spPr>
          <a:xfrm>
            <a:off x="713650" y="1225675"/>
            <a:ext cx="6630900" cy="2358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048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Open Sans"/>
              <a:buChar char="●"/>
            </a:pPr>
            <a:r>
              <a:rPr lang="el-GR" sz="1600" dirty="0"/>
              <a:t>Σύντομη περιγραφή του προσώπου</a:t>
            </a:r>
          </a:p>
          <a:p>
            <a:pPr marL="457200" lvl="0" indent="-3048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Open Sans"/>
              <a:buChar char="●"/>
            </a:pPr>
            <a:r>
              <a:rPr lang="el-GR" sz="1600" dirty="0"/>
              <a:t>Ιστορικά στοιχεία- Βιογραφικό</a:t>
            </a:r>
          </a:p>
          <a:p>
            <a:pPr marL="457200" lvl="0" indent="-3048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Open Sans"/>
              <a:buChar char="●"/>
            </a:pPr>
            <a:r>
              <a:rPr lang="el-GR" sz="1600" dirty="0"/>
              <a:t>Τι έχει προσφέρει στην κοινωνία- Η εφεύρεσή του</a:t>
            </a:r>
          </a:p>
          <a:p>
            <a:pPr marL="457200" lvl="0" indent="-3048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Open Sans"/>
              <a:buChar char="●"/>
            </a:pPr>
            <a:r>
              <a:rPr lang="el-GR" sz="1600" dirty="0"/>
              <a:t>Μειονεκτήματα-λάθη που ενδεχομένως να έχει κάνει</a:t>
            </a:r>
            <a:r>
              <a:rPr lang="en-GB" sz="1600" dirty="0"/>
              <a:t> </a:t>
            </a:r>
            <a:r>
              <a:rPr lang="el-GR" sz="1600" dirty="0"/>
              <a:t> </a:t>
            </a:r>
          </a:p>
          <a:p>
            <a:pPr marL="457200" lvl="0" indent="-3048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Open Sans"/>
              <a:buChar char="●"/>
            </a:pPr>
            <a:r>
              <a:rPr lang="el-GR" sz="1600" dirty="0"/>
              <a:t>Τι σας έχει κάνει εντύπωση στον βίο του</a:t>
            </a:r>
          </a:p>
          <a:p>
            <a:pPr marL="457200" lvl="0" indent="-3048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Open Sans"/>
              <a:buChar char="●"/>
            </a:pPr>
            <a:r>
              <a:rPr lang="el-GR" sz="1600" dirty="0"/>
              <a:t>Η εξέλιξη της εφεύρεσής του</a:t>
            </a:r>
          </a:p>
          <a:p>
            <a:pPr marL="457200" lvl="0" indent="-3048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Open Sans"/>
              <a:buChar char="●"/>
            </a:pPr>
            <a:r>
              <a:rPr lang="el-GR" sz="1600" dirty="0"/>
              <a:t>Πως φαντάζεστε εσείς στο μέλλον την εξέλιξη της εφεύρεσής του; </a:t>
            </a:r>
          </a:p>
          <a:p>
            <a:pPr marL="457200" lvl="0" indent="-3048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Open Sans"/>
              <a:buChar char="●"/>
            </a:pPr>
            <a:r>
              <a:rPr lang="el-GR" sz="1600" dirty="0"/>
              <a:t>Βιβλιογραφικές Αναφορές     </a:t>
            </a:r>
            <a:endParaRPr sz="1600" dirty="0"/>
          </a:p>
        </p:txBody>
      </p:sp>
      <p:grpSp>
        <p:nvGrpSpPr>
          <p:cNvPr id="263" name="Google Shape;263;p20"/>
          <p:cNvGrpSpPr/>
          <p:nvPr/>
        </p:nvGrpSpPr>
        <p:grpSpPr>
          <a:xfrm>
            <a:off x="6789213" y="4068088"/>
            <a:ext cx="1933888" cy="689125"/>
            <a:chOff x="6789213" y="4068088"/>
            <a:chExt cx="1933888" cy="689125"/>
          </a:xfrm>
        </p:grpSpPr>
        <p:sp>
          <p:nvSpPr>
            <p:cNvPr id="264" name="Google Shape;264;p20"/>
            <p:cNvSpPr/>
            <p:nvPr/>
          </p:nvSpPr>
          <p:spPr>
            <a:xfrm rot="5400000">
              <a:off x="6789363" y="4441463"/>
              <a:ext cx="315600" cy="315900"/>
            </a:xfrm>
            <a:prstGeom prst="ellipse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265" name="Google Shape;265;p20"/>
            <p:cNvGrpSpPr/>
            <p:nvPr/>
          </p:nvGrpSpPr>
          <p:grpSpPr>
            <a:xfrm flipH="1">
              <a:off x="8104900" y="4068088"/>
              <a:ext cx="618200" cy="592800"/>
              <a:chOff x="5577950" y="722125"/>
              <a:chExt cx="618200" cy="592800"/>
            </a:xfrm>
          </p:grpSpPr>
          <p:sp>
            <p:nvSpPr>
              <p:cNvPr id="266" name="Google Shape;266;p20"/>
              <p:cNvSpPr/>
              <p:nvPr/>
            </p:nvSpPr>
            <p:spPr>
              <a:xfrm rot="5400000">
                <a:off x="5578100" y="790975"/>
                <a:ext cx="523800" cy="524100"/>
              </a:xfrm>
              <a:prstGeom prst="ellipse">
                <a:avLst/>
              </a:prstGeom>
              <a:solidFill>
                <a:schemeClr val="lt2"/>
              </a:solidFill>
              <a:ln>
                <a:noFill/>
              </a:ln>
              <a:effectLst>
                <a:outerShdw blurRad="57150" dist="19050" dir="5400000" algn="bl" rotWithShape="0">
                  <a:schemeClr val="dk1">
                    <a:alpha val="30000"/>
                  </a:scheme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7" name="Google Shape;267;p20"/>
              <p:cNvSpPr/>
              <p:nvPr/>
            </p:nvSpPr>
            <p:spPr>
              <a:xfrm rot="5400000">
                <a:off x="5672200" y="721975"/>
                <a:ext cx="523800" cy="524100"/>
              </a:xfrm>
              <a:prstGeom prst="ellipse">
                <a:avLst/>
              </a:prstGeom>
              <a:noFill/>
              <a:ln w="19050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Google Shape;261;p20"/>
          <p:cNvSpPr txBox="1">
            <a:spLocks noGrp="1"/>
          </p:cNvSpPr>
          <p:nvPr>
            <p:ph type="title"/>
          </p:nvPr>
        </p:nvSpPr>
        <p:spPr>
          <a:xfrm>
            <a:off x="713650" y="463300"/>
            <a:ext cx="7716600" cy="625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l-GR" sz="3200" dirty="0"/>
              <a:t>Σύντομη περιγραφή</a:t>
            </a:r>
            <a:endParaRPr sz="3200" dirty="0"/>
          </a:p>
        </p:txBody>
      </p:sp>
      <p:sp>
        <p:nvSpPr>
          <p:cNvPr id="262" name="Google Shape;262;p20"/>
          <p:cNvSpPr txBox="1">
            <a:spLocks noGrp="1"/>
          </p:cNvSpPr>
          <p:nvPr>
            <p:ph type="subTitle" idx="1"/>
          </p:nvPr>
        </p:nvSpPr>
        <p:spPr>
          <a:xfrm>
            <a:off x="713650" y="1225675"/>
            <a:ext cx="6630900" cy="2358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5240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</a:pPr>
            <a:endParaRPr sz="1600" dirty="0"/>
          </a:p>
        </p:txBody>
      </p:sp>
      <p:grpSp>
        <p:nvGrpSpPr>
          <p:cNvPr id="263" name="Google Shape;263;p20"/>
          <p:cNvGrpSpPr/>
          <p:nvPr/>
        </p:nvGrpSpPr>
        <p:grpSpPr>
          <a:xfrm>
            <a:off x="6789213" y="4068088"/>
            <a:ext cx="1933888" cy="689125"/>
            <a:chOff x="6789213" y="4068088"/>
            <a:chExt cx="1933888" cy="689125"/>
          </a:xfrm>
        </p:grpSpPr>
        <p:sp>
          <p:nvSpPr>
            <p:cNvPr id="264" name="Google Shape;264;p20"/>
            <p:cNvSpPr/>
            <p:nvPr/>
          </p:nvSpPr>
          <p:spPr>
            <a:xfrm rot="5400000">
              <a:off x="6789363" y="4441463"/>
              <a:ext cx="315600" cy="315900"/>
            </a:xfrm>
            <a:prstGeom prst="ellipse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265" name="Google Shape;265;p20"/>
            <p:cNvGrpSpPr/>
            <p:nvPr/>
          </p:nvGrpSpPr>
          <p:grpSpPr>
            <a:xfrm flipH="1">
              <a:off x="8104900" y="4068088"/>
              <a:ext cx="618200" cy="592800"/>
              <a:chOff x="5577950" y="722125"/>
              <a:chExt cx="618200" cy="592800"/>
            </a:xfrm>
          </p:grpSpPr>
          <p:sp>
            <p:nvSpPr>
              <p:cNvPr id="266" name="Google Shape;266;p20"/>
              <p:cNvSpPr/>
              <p:nvPr/>
            </p:nvSpPr>
            <p:spPr>
              <a:xfrm rot="5400000">
                <a:off x="5578100" y="790975"/>
                <a:ext cx="523800" cy="524100"/>
              </a:xfrm>
              <a:prstGeom prst="ellipse">
                <a:avLst/>
              </a:prstGeom>
              <a:solidFill>
                <a:schemeClr val="lt2"/>
              </a:solidFill>
              <a:ln>
                <a:noFill/>
              </a:ln>
              <a:effectLst>
                <a:outerShdw blurRad="57150" dist="19050" dir="5400000" algn="bl" rotWithShape="0">
                  <a:schemeClr val="dk1">
                    <a:alpha val="30000"/>
                  </a:scheme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7" name="Google Shape;267;p20"/>
              <p:cNvSpPr/>
              <p:nvPr/>
            </p:nvSpPr>
            <p:spPr>
              <a:xfrm rot="5400000">
                <a:off x="5672200" y="721975"/>
                <a:ext cx="523800" cy="524100"/>
              </a:xfrm>
              <a:prstGeom prst="ellipse">
                <a:avLst/>
              </a:prstGeom>
              <a:noFill/>
              <a:ln w="19050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9925350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Google Shape;261;p20"/>
          <p:cNvSpPr txBox="1">
            <a:spLocks noGrp="1"/>
          </p:cNvSpPr>
          <p:nvPr>
            <p:ph type="title"/>
          </p:nvPr>
        </p:nvSpPr>
        <p:spPr>
          <a:xfrm>
            <a:off x="713650" y="463300"/>
            <a:ext cx="7716600" cy="625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l-GR" sz="3200" dirty="0"/>
              <a:t>Ιστορικά στοιχεία- Βιογραφικό εφευρέτη</a:t>
            </a:r>
            <a:endParaRPr sz="3200" dirty="0"/>
          </a:p>
        </p:txBody>
      </p:sp>
      <p:sp>
        <p:nvSpPr>
          <p:cNvPr id="262" name="Google Shape;262;p20"/>
          <p:cNvSpPr txBox="1">
            <a:spLocks noGrp="1"/>
          </p:cNvSpPr>
          <p:nvPr>
            <p:ph type="subTitle" idx="1"/>
          </p:nvPr>
        </p:nvSpPr>
        <p:spPr>
          <a:xfrm>
            <a:off x="713650" y="1224694"/>
            <a:ext cx="3237027" cy="3215938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5240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</a:pPr>
            <a:r>
              <a:rPr lang="el-GR" sz="1600" dirty="0"/>
              <a:t>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.</a:t>
            </a:r>
            <a:endParaRPr sz="1600" dirty="0"/>
          </a:p>
        </p:txBody>
      </p:sp>
      <p:grpSp>
        <p:nvGrpSpPr>
          <p:cNvPr id="263" name="Google Shape;263;p20"/>
          <p:cNvGrpSpPr/>
          <p:nvPr/>
        </p:nvGrpSpPr>
        <p:grpSpPr>
          <a:xfrm>
            <a:off x="6789213" y="4068088"/>
            <a:ext cx="1933888" cy="689125"/>
            <a:chOff x="6789213" y="4068088"/>
            <a:chExt cx="1933888" cy="689125"/>
          </a:xfrm>
        </p:grpSpPr>
        <p:sp>
          <p:nvSpPr>
            <p:cNvPr id="264" name="Google Shape;264;p20"/>
            <p:cNvSpPr/>
            <p:nvPr/>
          </p:nvSpPr>
          <p:spPr>
            <a:xfrm rot="5400000">
              <a:off x="6789363" y="4441463"/>
              <a:ext cx="315600" cy="315900"/>
            </a:xfrm>
            <a:prstGeom prst="ellipse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265" name="Google Shape;265;p20"/>
            <p:cNvGrpSpPr/>
            <p:nvPr/>
          </p:nvGrpSpPr>
          <p:grpSpPr>
            <a:xfrm flipH="1">
              <a:off x="8104900" y="4068088"/>
              <a:ext cx="618200" cy="592800"/>
              <a:chOff x="5577950" y="722125"/>
              <a:chExt cx="618200" cy="592800"/>
            </a:xfrm>
          </p:grpSpPr>
          <p:sp>
            <p:nvSpPr>
              <p:cNvPr id="266" name="Google Shape;266;p20"/>
              <p:cNvSpPr/>
              <p:nvPr/>
            </p:nvSpPr>
            <p:spPr>
              <a:xfrm rot="5400000">
                <a:off x="5578100" y="790975"/>
                <a:ext cx="523800" cy="524100"/>
              </a:xfrm>
              <a:prstGeom prst="ellipse">
                <a:avLst/>
              </a:prstGeom>
              <a:solidFill>
                <a:schemeClr val="lt2"/>
              </a:solidFill>
              <a:ln>
                <a:noFill/>
              </a:ln>
              <a:effectLst>
                <a:outerShdw blurRad="57150" dist="19050" dir="5400000" algn="bl" rotWithShape="0">
                  <a:schemeClr val="dk1">
                    <a:alpha val="30000"/>
                  </a:scheme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7" name="Google Shape;267;p20"/>
              <p:cNvSpPr/>
              <p:nvPr/>
            </p:nvSpPr>
            <p:spPr>
              <a:xfrm rot="5400000">
                <a:off x="5672200" y="721975"/>
                <a:ext cx="523800" cy="524100"/>
              </a:xfrm>
              <a:prstGeom prst="ellipse">
                <a:avLst/>
              </a:prstGeom>
              <a:noFill/>
              <a:ln w="19050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13" name="TextBox 12">
            <a:extLst>
              <a:ext uri="{FF2B5EF4-FFF2-40B4-BE49-F238E27FC236}">
                <a16:creationId xmlns:a16="http://schemas.microsoft.com/office/drawing/2014/main" id="{0FA1E6A1-10B1-40E3-86A0-CEE677C358B1}"/>
              </a:ext>
            </a:extLst>
          </p:cNvPr>
          <p:cNvSpPr txBox="1"/>
          <p:nvPr/>
        </p:nvSpPr>
        <p:spPr>
          <a:xfrm>
            <a:off x="4275993" y="1317359"/>
            <a:ext cx="3237027" cy="26776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5240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</a:pPr>
            <a:r>
              <a:rPr lang="el-GR" dirty="0"/>
              <a:t>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</a:t>
            </a:r>
            <a:endParaRPr lang="el-GR" sz="1400" dirty="0"/>
          </a:p>
        </p:txBody>
      </p:sp>
    </p:spTree>
    <p:extLst>
      <p:ext uri="{BB962C8B-B14F-4D97-AF65-F5344CB8AC3E}">
        <p14:creationId xmlns:p14="http://schemas.microsoft.com/office/powerpoint/2010/main" val="39566587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Google Shape;272;p21"/>
          <p:cNvSpPr/>
          <p:nvPr/>
        </p:nvSpPr>
        <p:spPr>
          <a:xfrm rot="10800000">
            <a:off x="713299" y="1357900"/>
            <a:ext cx="2415300" cy="3245100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222E22">
              <a:alpha val="1000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73" name="Google Shape;273;p21"/>
          <p:cNvGrpSpPr/>
          <p:nvPr/>
        </p:nvGrpSpPr>
        <p:grpSpPr>
          <a:xfrm>
            <a:off x="987194" y="1668200"/>
            <a:ext cx="1867510" cy="1136700"/>
            <a:chOff x="716074" y="1439600"/>
            <a:chExt cx="2415301" cy="1136700"/>
          </a:xfrm>
        </p:grpSpPr>
        <p:sp>
          <p:nvSpPr>
            <p:cNvPr id="274" name="Google Shape;274;p21"/>
            <p:cNvSpPr txBox="1"/>
            <p:nvPr/>
          </p:nvSpPr>
          <p:spPr>
            <a:xfrm>
              <a:off x="716074" y="1439600"/>
              <a:ext cx="2415000" cy="4368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b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l-GR" sz="2500" dirty="0">
                  <a:solidFill>
                    <a:srgbClr val="222E22"/>
                  </a:solidFill>
                  <a:latin typeface="Orelega One"/>
                  <a:ea typeface="Orelega One"/>
                  <a:cs typeface="Orelega One"/>
                  <a:sym typeface="Orelega One"/>
                </a:rPr>
                <a:t>Παιδιά</a:t>
              </a:r>
              <a:endParaRPr sz="2500" dirty="0">
                <a:solidFill>
                  <a:srgbClr val="222E22"/>
                </a:solidFill>
                <a:latin typeface="Orelega One"/>
                <a:ea typeface="Orelega One"/>
                <a:cs typeface="Orelega One"/>
                <a:sym typeface="Orelega One"/>
              </a:endParaRPr>
            </a:p>
          </p:txBody>
        </p:sp>
        <p:sp>
          <p:nvSpPr>
            <p:cNvPr id="275" name="Google Shape;275;p21"/>
            <p:cNvSpPr txBox="1"/>
            <p:nvPr/>
          </p:nvSpPr>
          <p:spPr>
            <a:xfrm>
              <a:off x="716075" y="1820600"/>
              <a:ext cx="2415300" cy="7557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1200"/>
                </a:spcAft>
                <a:buNone/>
              </a:pPr>
              <a:r>
                <a:rPr lang="el-GR" sz="1200" dirty="0">
                  <a:solidFill>
                    <a:srgbClr val="222E22"/>
                  </a:solidFill>
                  <a:latin typeface="Open Sans"/>
                  <a:ea typeface="Open Sans"/>
                  <a:cs typeface="Open Sans"/>
                  <a:sym typeface="Open Sans"/>
                </a:rPr>
                <a:t>……………….</a:t>
              </a:r>
              <a:endParaRPr sz="1200" dirty="0">
                <a:solidFill>
                  <a:srgbClr val="222E22"/>
                </a:solidFill>
                <a:latin typeface="Open Sans"/>
                <a:ea typeface="Open Sans"/>
                <a:cs typeface="Open Sans"/>
                <a:sym typeface="Open Sans"/>
              </a:endParaRPr>
            </a:p>
          </p:txBody>
        </p:sp>
      </p:grpSp>
      <p:sp>
        <p:nvSpPr>
          <p:cNvPr id="276" name="Google Shape;276;p21"/>
          <p:cNvSpPr/>
          <p:nvPr/>
        </p:nvSpPr>
        <p:spPr>
          <a:xfrm>
            <a:off x="1365649" y="3188025"/>
            <a:ext cx="1110600" cy="1110600"/>
          </a:xfrm>
          <a:prstGeom prst="ellips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500" dirty="0">
                <a:solidFill>
                  <a:schemeClr val="dk1"/>
                </a:solidFill>
                <a:latin typeface="Orelega One"/>
                <a:ea typeface="Orelega One"/>
                <a:cs typeface="Orelega One"/>
                <a:sym typeface="Orelega One"/>
              </a:rPr>
              <a:t>20%</a:t>
            </a:r>
            <a:endParaRPr sz="2500" dirty="0">
              <a:solidFill>
                <a:schemeClr val="dk1"/>
              </a:solidFill>
              <a:latin typeface="Orelega One"/>
              <a:ea typeface="Orelega One"/>
              <a:cs typeface="Orelega One"/>
              <a:sym typeface="Orelega One"/>
            </a:endParaRPr>
          </a:p>
        </p:txBody>
      </p:sp>
      <p:sp>
        <p:nvSpPr>
          <p:cNvPr id="277" name="Google Shape;277;p21"/>
          <p:cNvSpPr/>
          <p:nvPr/>
        </p:nvSpPr>
        <p:spPr>
          <a:xfrm rot="10800000">
            <a:off x="3364350" y="1357900"/>
            <a:ext cx="2415300" cy="3245100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222E22">
              <a:alpha val="1000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78" name="Google Shape;278;p21"/>
          <p:cNvGrpSpPr/>
          <p:nvPr/>
        </p:nvGrpSpPr>
        <p:grpSpPr>
          <a:xfrm>
            <a:off x="3402494" y="1638117"/>
            <a:ext cx="2141406" cy="1166783"/>
            <a:chOff x="3059449" y="1409517"/>
            <a:chExt cx="2769538" cy="1166783"/>
          </a:xfrm>
        </p:grpSpPr>
        <p:sp>
          <p:nvSpPr>
            <p:cNvPr id="279" name="Google Shape;279;p21"/>
            <p:cNvSpPr txBox="1"/>
            <p:nvPr/>
          </p:nvSpPr>
          <p:spPr>
            <a:xfrm>
              <a:off x="3059449" y="1409517"/>
              <a:ext cx="2769538" cy="4368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b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l-GR" sz="2500" dirty="0">
                  <a:solidFill>
                    <a:srgbClr val="222E22"/>
                  </a:solidFill>
                  <a:latin typeface="Orelega One"/>
                  <a:ea typeface="Orelega One"/>
                  <a:cs typeface="Orelega One"/>
                  <a:sym typeface="Orelega One"/>
                </a:rPr>
                <a:t>Ενήλικες</a:t>
              </a:r>
              <a:endParaRPr sz="2500" dirty="0">
                <a:solidFill>
                  <a:srgbClr val="222E22"/>
                </a:solidFill>
                <a:latin typeface="Orelega One"/>
                <a:ea typeface="Orelega One"/>
                <a:cs typeface="Orelega One"/>
                <a:sym typeface="Orelega One"/>
              </a:endParaRPr>
            </a:p>
          </p:txBody>
        </p:sp>
        <p:sp>
          <p:nvSpPr>
            <p:cNvPr id="280" name="Google Shape;280;p21"/>
            <p:cNvSpPr txBox="1"/>
            <p:nvPr/>
          </p:nvSpPr>
          <p:spPr>
            <a:xfrm>
              <a:off x="3364353" y="1820600"/>
              <a:ext cx="2415300" cy="7557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l-GR" sz="1200" dirty="0">
                  <a:solidFill>
                    <a:srgbClr val="222E22"/>
                  </a:solidFill>
                  <a:latin typeface="Open Sans"/>
                  <a:ea typeface="Open Sans"/>
                  <a:cs typeface="Open Sans"/>
                  <a:sym typeface="Open Sans"/>
                </a:rPr>
                <a:t>………………………………</a:t>
              </a:r>
              <a:endParaRPr sz="1200" dirty="0">
                <a:solidFill>
                  <a:srgbClr val="222E22"/>
                </a:solidFill>
                <a:latin typeface="Open Sans"/>
                <a:ea typeface="Open Sans"/>
                <a:cs typeface="Open Sans"/>
                <a:sym typeface="Open Sans"/>
              </a:endParaRPr>
            </a:p>
          </p:txBody>
        </p:sp>
      </p:grpSp>
      <p:sp>
        <p:nvSpPr>
          <p:cNvPr id="281" name="Google Shape;281;p21"/>
          <p:cNvSpPr/>
          <p:nvPr/>
        </p:nvSpPr>
        <p:spPr>
          <a:xfrm>
            <a:off x="4003650" y="3174975"/>
            <a:ext cx="1136700" cy="1136700"/>
          </a:xfrm>
          <a:prstGeom prst="arc">
            <a:avLst>
              <a:gd name="adj1" fmla="val 16200000"/>
              <a:gd name="adj2" fmla="val 13384587"/>
            </a:avLst>
          </a:prstGeom>
          <a:noFill/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2" name="Google Shape;282;p21"/>
          <p:cNvSpPr/>
          <p:nvPr/>
        </p:nvSpPr>
        <p:spPr>
          <a:xfrm rot="10800000">
            <a:off x="6015401" y="1357900"/>
            <a:ext cx="2415300" cy="3245100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222E22">
              <a:alpha val="1000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3" name="Google Shape;283;p21"/>
          <p:cNvSpPr/>
          <p:nvPr/>
        </p:nvSpPr>
        <p:spPr>
          <a:xfrm>
            <a:off x="6654701" y="3174975"/>
            <a:ext cx="1136700" cy="1136700"/>
          </a:xfrm>
          <a:prstGeom prst="arc">
            <a:avLst>
              <a:gd name="adj1" fmla="val 16200000"/>
              <a:gd name="adj2" fmla="val 2947683"/>
            </a:avLst>
          </a:prstGeom>
          <a:noFill/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4" name="Google Shape;284;p21"/>
          <p:cNvSpPr txBox="1">
            <a:spLocks noGrp="1"/>
          </p:cNvSpPr>
          <p:nvPr>
            <p:ph type="title"/>
          </p:nvPr>
        </p:nvSpPr>
        <p:spPr>
          <a:xfrm>
            <a:off x="468000" y="463300"/>
            <a:ext cx="8013600" cy="625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l-GR" sz="3200" dirty="0"/>
              <a:t>Χρήσεις του αντικειμένου (της εφεύρεσής του)</a:t>
            </a:r>
            <a:endParaRPr sz="3200" dirty="0"/>
          </a:p>
        </p:txBody>
      </p:sp>
      <p:grpSp>
        <p:nvGrpSpPr>
          <p:cNvPr id="285" name="Google Shape;285;p21"/>
          <p:cNvGrpSpPr/>
          <p:nvPr/>
        </p:nvGrpSpPr>
        <p:grpSpPr>
          <a:xfrm>
            <a:off x="6289295" y="1668200"/>
            <a:ext cx="1867512" cy="1136700"/>
            <a:chOff x="6018182" y="1439600"/>
            <a:chExt cx="2415303" cy="1136700"/>
          </a:xfrm>
        </p:grpSpPr>
        <p:sp>
          <p:nvSpPr>
            <p:cNvPr id="286" name="Google Shape;286;p21"/>
            <p:cNvSpPr txBox="1"/>
            <p:nvPr/>
          </p:nvSpPr>
          <p:spPr>
            <a:xfrm>
              <a:off x="6018182" y="1439600"/>
              <a:ext cx="2415000" cy="4368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b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500" dirty="0">
                <a:solidFill>
                  <a:srgbClr val="222E22"/>
                </a:solidFill>
                <a:latin typeface="Orelega One"/>
                <a:ea typeface="Orelega One"/>
                <a:cs typeface="Orelega One"/>
                <a:sym typeface="Orelega One"/>
              </a:endParaRPr>
            </a:p>
          </p:txBody>
        </p:sp>
        <p:sp>
          <p:nvSpPr>
            <p:cNvPr id="287" name="Google Shape;287;p21"/>
            <p:cNvSpPr txBox="1"/>
            <p:nvPr/>
          </p:nvSpPr>
          <p:spPr>
            <a:xfrm>
              <a:off x="6018185" y="1820600"/>
              <a:ext cx="2415300" cy="7557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1200"/>
                </a:spcAft>
                <a:buNone/>
              </a:pPr>
              <a:r>
                <a:rPr lang="el-GR" sz="1200" dirty="0">
                  <a:solidFill>
                    <a:srgbClr val="222E22"/>
                  </a:solidFill>
                  <a:latin typeface="Open Sans"/>
                  <a:ea typeface="Open Sans"/>
                  <a:cs typeface="Open Sans"/>
                  <a:sym typeface="Open Sans"/>
                </a:rPr>
                <a:t>……………………………………</a:t>
              </a:r>
              <a:endParaRPr sz="1200" dirty="0">
                <a:solidFill>
                  <a:srgbClr val="222E22"/>
                </a:solidFill>
                <a:latin typeface="Open Sans"/>
                <a:ea typeface="Open Sans"/>
                <a:cs typeface="Open Sans"/>
                <a:sym typeface="Open Sans"/>
              </a:endParaRPr>
            </a:p>
          </p:txBody>
        </p:sp>
      </p:grpSp>
      <p:sp>
        <p:nvSpPr>
          <p:cNvPr id="288" name="Google Shape;288;p21"/>
          <p:cNvSpPr/>
          <p:nvPr/>
        </p:nvSpPr>
        <p:spPr>
          <a:xfrm>
            <a:off x="6667751" y="3188013"/>
            <a:ext cx="1110600" cy="11106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500">
                <a:solidFill>
                  <a:schemeClr val="dk1"/>
                </a:solidFill>
                <a:latin typeface="Orelega One"/>
                <a:ea typeface="Orelega One"/>
                <a:cs typeface="Orelega One"/>
                <a:sym typeface="Orelega One"/>
              </a:rPr>
              <a:t>45%</a:t>
            </a:r>
            <a:endParaRPr sz="2500">
              <a:solidFill>
                <a:schemeClr val="dk1"/>
              </a:solidFill>
              <a:latin typeface="Orelega One"/>
              <a:ea typeface="Orelega One"/>
              <a:cs typeface="Orelega One"/>
              <a:sym typeface="Orelega One"/>
            </a:endParaRPr>
          </a:p>
        </p:txBody>
      </p:sp>
      <p:sp>
        <p:nvSpPr>
          <p:cNvPr id="289" name="Google Shape;289;p21"/>
          <p:cNvSpPr/>
          <p:nvPr/>
        </p:nvSpPr>
        <p:spPr>
          <a:xfrm>
            <a:off x="1352599" y="3174975"/>
            <a:ext cx="1136700" cy="1136700"/>
          </a:xfrm>
          <a:prstGeom prst="arc">
            <a:avLst>
              <a:gd name="adj1" fmla="val 16200000"/>
              <a:gd name="adj2" fmla="val 0"/>
            </a:avLst>
          </a:prstGeom>
          <a:noFill/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0" name="Google Shape;290;p21"/>
          <p:cNvSpPr/>
          <p:nvPr/>
        </p:nvSpPr>
        <p:spPr>
          <a:xfrm>
            <a:off x="4016700" y="3188100"/>
            <a:ext cx="1110600" cy="11106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500">
                <a:solidFill>
                  <a:schemeClr val="dk1"/>
                </a:solidFill>
                <a:latin typeface="Orelega One"/>
                <a:ea typeface="Orelega One"/>
                <a:cs typeface="Orelega One"/>
                <a:sym typeface="Orelega One"/>
              </a:rPr>
              <a:t>90%</a:t>
            </a:r>
            <a:endParaRPr sz="2500">
              <a:solidFill>
                <a:schemeClr val="dk1"/>
              </a:solidFill>
              <a:latin typeface="Orelega One"/>
              <a:ea typeface="Orelega One"/>
              <a:cs typeface="Orelega One"/>
              <a:sym typeface="Orelega One"/>
            </a:endParaRPr>
          </a:p>
        </p:txBody>
      </p:sp>
      <p:sp>
        <p:nvSpPr>
          <p:cNvPr id="21" name="Google Shape;279;p21">
            <a:extLst>
              <a:ext uri="{FF2B5EF4-FFF2-40B4-BE49-F238E27FC236}">
                <a16:creationId xmlns:a16="http://schemas.microsoft.com/office/drawing/2014/main" id="{BC6412CC-C70B-4E02-9179-FD51DD29E9E6}"/>
              </a:ext>
            </a:extLst>
          </p:cNvPr>
          <p:cNvSpPr txBox="1"/>
          <p:nvPr/>
        </p:nvSpPr>
        <p:spPr>
          <a:xfrm>
            <a:off x="6152231" y="1615923"/>
            <a:ext cx="2141406" cy="43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l-GR" sz="2500" dirty="0">
                <a:solidFill>
                  <a:srgbClr val="222E22"/>
                </a:solidFill>
                <a:latin typeface="Orelega One"/>
                <a:ea typeface="Orelega One"/>
                <a:cs typeface="Orelega One"/>
                <a:sym typeface="Orelega One"/>
              </a:rPr>
              <a:t>Ηλικιωμένοι</a:t>
            </a:r>
            <a:endParaRPr sz="2500" dirty="0">
              <a:solidFill>
                <a:srgbClr val="222E22"/>
              </a:solidFill>
              <a:latin typeface="Orelega One"/>
              <a:ea typeface="Orelega One"/>
              <a:cs typeface="Orelega One"/>
              <a:sym typeface="Orelega One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Google Shape;261;p20"/>
          <p:cNvSpPr txBox="1">
            <a:spLocks noGrp="1"/>
          </p:cNvSpPr>
          <p:nvPr>
            <p:ph type="title"/>
          </p:nvPr>
        </p:nvSpPr>
        <p:spPr>
          <a:xfrm>
            <a:off x="713650" y="463300"/>
            <a:ext cx="7716600" cy="625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l-GR" sz="3200" dirty="0"/>
              <a:t>Πλεονεκτήματα - Μειονεκτήματα</a:t>
            </a:r>
            <a:endParaRPr sz="3200" dirty="0"/>
          </a:p>
        </p:txBody>
      </p:sp>
      <p:sp>
        <p:nvSpPr>
          <p:cNvPr id="262" name="Google Shape;262;p20"/>
          <p:cNvSpPr txBox="1">
            <a:spLocks noGrp="1"/>
          </p:cNvSpPr>
          <p:nvPr>
            <p:ph type="subTitle" idx="1"/>
          </p:nvPr>
        </p:nvSpPr>
        <p:spPr>
          <a:xfrm>
            <a:off x="713650" y="1224694"/>
            <a:ext cx="3237027" cy="3215938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5240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</a:pPr>
            <a:r>
              <a:rPr lang="el-GR" sz="1600" dirty="0"/>
              <a:t>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.</a:t>
            </a:r>
            <a:endParaRPr sz="1600" dirty="0"/>
          </a:p>
        </p:txBody>
      </p:sp>
      <p:grpSp>
        <p:nvGrpSpPr>
          <p:cNvPr id="263" name="Google Shape;263;p20"/>
          <p:cNvGrpSpPr/>
          <p:nvPr/>
        </p:nvGrpSpPr>
        <p:grpSpPr>
          <a:xfrm>
            <a:off x="6789213" y="4068088"/>
            <a:ext cx="1933888" cy="689125"/>
            <a:chOff x="6789213" y="4068088"/>
            <a:chExt cx="1933888" cy="689125"/>
          </a:xfrm>
        </p:grpSpPr>
        <p:sp>
          <p:nvSpPr>
            <p:cNvPr id="264" name="Google Shape;264;p20"/>
            <p:cNvSpPr/>
            <p:nvPr/>
          </p:nvSpPr>
          <p:spPr>
            <a:xfrm rot="5400000">
              <a:off x="6789363" y="4441463"/>
              <a:ext cx="315600" cy="315900"/>
            </a:xfrm>
            <a:prstGeom prst="ellipse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265" name="Google Shape;265;p20"/>
            <p:cNvGrpSpPr/>
            <p:nvPr/>
          </p:nvGrpSpPr>
          <p:grpSpPr>
            <a:xfrm flipH="1">
              <a:off x="8104900" y="4068088"/>
              <a:ext cx="618200" cy="592800"/>
              <a:chOff x="5577950" y="722125"/>
              <a:chExt cx="618200" cy="592800"/>
            </a:xfrm>
          </p:grpSpPr>
          <p:sp>
            <p:nvSpPr>
              <p:cNvPr id="266" name="Google Shape;266;p20"/>
              <p:cNvSpPr/>
              <p:nvPr/>
            </p:nvSpPr>
            <p:spPr>
              <a:xfrm rot="5400000">
                <a:off x="5578100" y="790975"/>
                <a:ext cx="523800" cy="524100"/>
              </a:xfrm>
              <a:prstGeom prst="ellipse">
                <a:avLst/>
              </a:prstGeom>
              <a:solidFill>
                <a:schemeClr val="lt2"/>
              </a:solidFill>
              <a:ln>
                <a:noFill/>
              </a:ln>
              <a:effectLst>
                <a:outerShdw blurRad="57150" dist="19050" dir="5400000" algn="bl" rotWithShape="0">
                  <a:schemeClr val="dk1">
                    <a:alpha val="30000"/>
                  </a:scheme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7" name="Google Shape;267;p20"/>
              <p:cNvSpPr/>
              <p:nvPr/>
            </p:nvSpPr>
            <p:spPr>
              <a:xfrm rot="5400000">
                <a:off x="5672200" y="721975"/>
                <a:ext cx="523800" cy="524100"/>
              </a:xfrm>
              <a:prstGeom prst="ellipse">
                <a:avLst/>
              </a:prstGeom>
              <a:noFill/>
              <a:ln w="19050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13" name="TextBox 12">
            <a:extLst>
              <a:ext uri="{FF2B5EF4-FFF2-40B4-BE49-F238E27FC236}">
                <a16:creationId xmlns:a16="http://schemas.microsoft.com/office/drawing/2014/main" id="{0FA1E6A1-10B1-40E3-86A0-CEE677C358B1}"/>
              </a:ext>
            </a:extLst>
          </p:cNvPr>
          <p:cNvSpPr txBox="1"/>
          <p:nvPr/>
        </p:nvSpPr>
        <p:spPr>
          <a:xfrm>
            <a:off x="4275993" y="1317359"/>
            <a:ext cx="3237027" cy="26776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5240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</a:pPr>
            <a:r>
              <a:rPr lang="el-GR" dirty="0"/>
              <a:t>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</a:t>
            </a:r>
            <a:endParaRPr lang="el-GR" sz="1400" dirty="0"/>
          </a:p>
        </p:txBody>
      </p:sp>
    </p:spTree>
    <p:extLst>
      <p:ext uri="{BB962C8B-B14F-4D97-AF65-F5344CB8AC3E}">
        <p14:creationId xmlns:p14="http://schemas.microsoft.com/office/powerpoint/2010/main" val="16014192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Google Shape;295;p22"/>
          <p:cNvSpPr txBox="1">
            <a:spLocks noGrp="1"/>
          </p:cNvSpPr>
          <p:nvPr>
            <p:ph type="title"/>
          </p:nvPr>
        </p:nvSpPr>
        <p:spPr>
          <a:xfrm>
            <a:off x="2016425" y="107575"/>
            <a:ext cx="4872225" cy="625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l-GR" sz="2400" dirty="0"/>
              <a:t>Ενδεικτικός πίνακας δεδομένων- </a:t>
            </a:r>
            <a:br>
              <a:rPr lang="el-GR" sz="2400" dirty="0"/>
            </a:br>
            <a:r>
              <a:rPr lang="el-GR" sz="2400" dirty="0"/>
              <a:t>[Απήχηση της εφεύρεσής παγκοσμίως]</a:t>
            </a:r>
            <a:endParaRPr sz="2400" dirty="0"/>
          </a:p>
        </p:txBody>
      </p:sp>
      <p:graphicFrame>
        <p:nvGraphicFramePr>
          <p:cNvPr id="296" name="Google Shape;296;p22"/>
          <p:cNvGraphicFramePr/>
          <p:nvPr>
            <p:extLst>
              <p:ext uri="{D42A27DB-BD31-4B8C-83A1-F6EECF244321}">
                <p14:modId xmlns:p14="http://schemas.microsoft.com/office/powerpoint/2010/main" val="2360750556"/>
              </p:ext>
            </p:extLst>
          </p:nvPr>
        </p:nvGraphicFramePr>
        <p:xfrm>
          <a:off x="713650" y="1349525"/>
          <a:ext cx="7716525" cy="2785200"/>
        </p:xfrm>
        <a:graphic>
          <a:graphicData uri="http://schemas.openxmlformats.org/drawingml/2006/table">
            <a:tbl>
              <a:tblPr>
                <a:noFill/>
                <a:tableStyleId>{91DC2AC8-2FA3-4B60-B7AE-C38644FDB6FE}</a:tableStyleId>
              </a:tblPr>
              <a:tblGrid>
                <a:gridCol w="5165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0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0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0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40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40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497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>
                        <a:solidFill>
                          <a:schemeClr val="dk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25" marR="91425" marT="0" marB="0" anchor="ctr">
                    <a:lnL w="19050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-GR" dirty="0">
                          <a:solidFill>
                            <a:schemeClr val="dk1"/>
                          </a:solidFill>
                          <a:latin typeface="Orelega One"/>
                          <a:ea typeface="Orelega One"/>
                          <a:cs typeface="Orelega One"/>
                          <a:sym typeface="Orelega One"/>
                        </a:rPr>
                        <a:t>Προϊόν</a:t>
                      </a:r>
                      <a:r>
                        <a:rPr lang="en" dirty="0">
                          <a:solidFill>
                            <a:schemeClr val="dk1"/>
                          </a:solidFill>
                          <a:latin typeface="Orelega One"/>
                          <a:ea typeface="Orelega One"/>
                          <a:cs typeface="Orelega One"/>
                          <a:sym typeface="Orelega One"/>
                        </a:rPr>
                        <a:t> A</a:t>
                      </a:r>
                      <a:endParaRPr dirty="0">
                        <a:solidFill>
                          <a:schemeClr val="dk1"/>
                        </a:solidFill>
                        <a:latin typeface="Orelega One"/>
                        <a:ea typeface="Orelega One"/>
                        <a:cs typeface="Orelega One"/>
                        <a:sym typeface="Orelega One"/>
                      </a:endParaRPr>
                    </a:p>
                  </a:txBody>
                  <a:tcPr marL="91425" marR="91425" marT="0" marB="0" anchor="ctr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-GR" dirty="0">
                          <a:solidFill>
                            <a:schemeClr val="dk1"/>
                          </a:solidFill>
                          <a:latin typeface="Orelega One"/>
                          <a:ea typeface="Orelega One"/>
                          <a:cs typeface="Orelega One"/>
                          <a:sym typeface="Orelega One"/>
                        </a:rPr>
                        <a:t>Προϊόν</a:t>
                      </a:r>
                      <a:r>
                        <a:rPr lang="en" dirty="0">
                          <a:solidFill>
                            <a:schemeClr val="dk1"/>
                          </a:solidFill>
                          <a:latin typeface="Orelega One"/>
                          <a:ea typeface="Orelega One"/>
                          <a:cs typeface="Orelega One"/>
                          <a:sym typeface="Orelega One"/>
                        </a:rPr>
                        <a:t> B</a:t>
                      </a:r>
                      <a:endParaRPr dirty="0">
                        <a:solidFill>
                          <a:schemeClr val="dk1"/>
                        </a:solidFill>
                        <a:latin typeface="Orelega One"/>
                        <a:ea typeface="Orelega One"/>
                        <a:cs typeface="Orelega One"/>
                        <a:sym typeface="Orelega One"/>
                      </a:endParaRPr>
                    </a:p>
                  </a:txBody>
                  <a:tcPr marL="91425" marR="91425" marT="0" marB="0" anchor="ctr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-GR" dirty="0">
                          <a:solidFill>
                            <a:schemeClr val="dk1"/>
                          </a:solidFill>
                          <a:latin typeface="Orelega One"/>
                          <a:ea typeface="Orelega One"/>
                          <a:cs typeface="Orelega One"/>
                          <a:sym typeface="Orelega One"/>
                        </a:rPr>
                        <a:t>Προϊόν</a:t>
                      </a:r>
                      <a:r>
                        <a:rPr lang="en" dirty="0">
                          <a:solidFill>
                            <a:schemeClr val="dk1"/>
                          </a:solidFill>
                          <a:latin typeface="Orelega One"/>
                          <a:ea typeface="Orelega One"/>
                          <a:cs typeface="Orelega One"/>
                          <a:sym typeface="Orelega One"/>
                        </a:rPr>
                        <a:t> </a:t>
                      </a:r>
                      <a:r>
                        <a:rPr lang="el-GR" dirty="0">
                          <a:solidFill>
                            <a:schemeClr val="dk1"/>
                          </a:solidFill>
                          <a:latin typeface="Orelega One"/>
                          <a:ea typeface="Orelega One"/>
                          <a:cs typeface="Orelega One"/>
                          <a:sym typeface="Orelega One"/>
                        </a:rPr>
                        <a:t>Γ</a:t>
                      </a:r>
                      <a:endParaRPr dirty="0">
                        <a:solidFill>
                          <a:schemeClr val="dk1"/>
                        </a:solidFill>
                        <a:latin typeface="Orelega One"/>
                        <a:ea typeface="Orelega One"/>
                        <a:cs typeface="Orelega One"/>
                        <a:sym typeface="Orelega One"/>
                      </a:endParaRPr>
                    </a:p>
                  </a:txBody>
                  <a:tcPr marL="91425" marR="91425" marT="0" marB="0" anchor="ctr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-GR" dirty="0">
                          <a:solidFill>
                            <a:schemeClr val="dk1"/>
                          </a:solidFill>
                          <a:latin typeface="Orelega One"/>
                          <a:ea typeface="Orelega One"/>
                          <a:cs typeface="Orelega One"/>
                          <a:sym typeface="Orelega One"/>
                        </a:rPr>
                        <a:t>Προϊόν</a:t>
                      </a:r>
                      <a:r>
                        <a:rPr lang="en" dirty="0">
                          <a:solidFill>
                            <a:schemeClr val="dk1"/>
                          </a:solidFill>
                          <a:latin typeface="Orelega One"/>
                          <a:ea typeface="Orelega One"/>
                          <a:cs typeface="Orelega One"/>
                          <a:sym typeface="Orelega One"/>
                        </a:rPr>
                        <a:t> </a:t>
                      </a:r>
                      <a:r>
                        <a:rPr lang="el-GR" dirty="0">
                          <a:solidFill>
                            <a:schemeClr val="dk1"/>
                          </a:solidFill>
                          <a:latin typeface="Orelega One"/>
                          <a:ea typeface="Orelega One"/>
                          <a:cs typeface="Orelega One"/>
                          <a:sym typeface="Orelega One"/>
                        </a:rPr>
                        <a:t>Δ</a:t>
                      </a:r>
                      <a:endParaRPr dirty="0">
                        <a:solidFill>
                          <a:schemeClr val="dk1"/>
                        </a:solidFill>
                        <a:latin typeface="Orelega One"/>
                        <a:ea typeface="Orelega One"/>
                        <a:cs typeface="Orelega One"/>
                        <a:sym typeface="Orelega One"/>
                      </a:endParaRPr>
                    </a:p>
                  </a:txBody>
                  <a:tcPr marL="91425" marR="91425" marT="0" marB="0" anchor="ctr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l-GR" dirty="0">
                          <a:solidFill>
                            <a:schemeClr val="dk1"/>
                          </a:solidFill>
                          <a:latin typeface="Orelega One"/>
                          <a:ea typeface="Orelega One"/>
                          <a:cs typeface="Orelega One"/>
                          <a:sym typeface="Orelega One"/>
                        </a:rPr>
                        <a:t>Προϊόν</a:t>
                      </a:r>
                      <a:r>
                        <a:rPr lang="en" dirty="0">
                          <a:solidFill>
                            <a:schemeClr val="dk1"/>
                          </a:solidFill>
                          <a:latin typeface="Orelega One"/>
                          <a:ea typeface="Orelega One"/>
                          <a:cs typeface="Orelega One"/>
                          <a:sym typeface="Orelega One"/>
                        </a:rPr>
                        <a:t> E</a:t>
                      </a:r>
                      <a:endParaRPr dirty="0">
                        <a:solidFill>
                          <a:schemeClr val="dk1"/>
                        </a:solidFill>
                        <a:latin typeface="Orelega One"/>
                        <a:ea typeface="Orelega One"/>
                        <a:cs typeface="Orelega One"/>
                        <a:sym typeface="Orelega One"/>
                      </a:endParaRPr>
                    </a:p>
                  </a:txBody>
                  <a:tcPr marL="91425" marR="91425" marT="0" marB="0" anchor="ctr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05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100</a:t>
                      </a:r>
                      <a:endParaRPr sz="1200">
                        <a:solidFill>
                          <a:schemeClr val="dk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25" marR="91425" marT="0" marB="0" anchor="ctr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rowSpan="5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dirty="0">
                          <a:solidFill>
                            <a:schemeClr val="dk1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35.68</a:t>
                      </a:r>
                      <a:endParaRPr sz="1200" dirty="0">
                        <a:solidFill>
                          <a:schemeClr val="dk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25" marR="91425" marT="0" marB="0" anchor="ctr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2"/>
                    </a:solidFill>
                  </a:tcPr>
                </a:tc>
                <a:tc rowSpan="4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54.67</a:t>
                      </a:r>
                      <a:endParaRPr sz="1200">
                        <a:solidFill>
                          <a:schemeClr val="dk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25" marR="91425" marT="0" marB="0" anchor="ctr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2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46.84</a:t>
                      </a:r>
                      <a:endParaRPr sz="1200">
                        <a:solidFill>
                          <a:schemeClr val="dk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25" marR="91425" marT="0" marB="0" anchor="ctr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2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35.62</a:t>
                      </a:r>
                      <a:endParaRPr sz="1200">
                        <a:solidFill>
                          <a:schemeClr val="dk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25" marR="91425" marT="0" marB="0" anchor="ctr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23.21</a:t>
                      </a:r>
                      <a:endParaRPr sz="1200">
                        <a:solidFill>
                          <a:schemeClr val="dk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25" marR="91425" marT="0" marB="0" anchor="ctr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05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90</a:t>
                      </a:r>
                      <a:endParaRPr sz="1200">
                        <a:solidFill>
                          <a:schemeClr val="dk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25" marR="91425" marT="0" marB="0" anchor="ctr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7.84</a:t>
                      </a:r>
                      <a:endParaRPr sz="1200">
                        <a:solidFill>
                          <a:schemeClr val="dk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25" marR="91425" marT="0" marB="0" anchor="ctr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05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80</a:t>
                      </a:r>
                      <a:endParaRPr sz="1200">
                        <a:solidFill>
                          <a:schemeClr val="dk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25" marR="91425" marT="0" marB="0" anchor="ctr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dirty="0">
                          <a:solidFill>
                            <a:schemeClr val="dk1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7.57</a:t>
                      </a:r>
                      <a:endParaRPr sz="1200" dirty="0">
                        <a:solidFill>
                          <a:schemeClr val="dk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25" marR="91425" marT="0" marB="0" anchor="ctr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79.75</a:t>
                      </a:r>
                      <a:endParaRPr sz="1200">
                        <a:solidFill>
                          <a:schemeClr val="dk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25" marR="91425" marT="0" marB="0" anchor="ctr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05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70</a:t>
                      </a:r>
                      <a:endParaRPr sz="1200">
                        <a:solidFill>
                          <a:schemeClr val="dk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25" marR="91425" marT="0" marB="0" anchor="ctr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20.68</a:t>
                      </a:r>
                      <a:endParaRPr sz="1200">
                        <a:solidFill>
                          <a:schemeClr val="dk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25" marR="91425" marT="0" marB="0" anchor="ctr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05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60</a:t>
                      </a:r>
                      <a:endParaRPr sz="1200">
                        <a:solidFill>
                          <a:schemeClr val="dk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25" marR="91425" marT="0" marB="0" anchor="ctr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12.57</a:t>
                      </a:r>
                      <a:endParaRPr sz="1200">
                        <a:solidFill>
                          <a:schemeClr val="dk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25" marR="91425" marT="0" marB="0" anchor="ctr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14.58</a:t>
                      </a:r>
                      <a:endParaRPr sz="1200">
                        <a:solidFill>
                          <a:schemeClr val="dk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25" marR="91425" marT="0" marB="0" anchor="ctr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05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50</a:t>
                      </a:r>
                      <a:endParaRPr sz="1200">
                        <a:solidFill>
                          <a:schemeClr val="dk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25" marR="91425" marT="0" marB="0" anchor="ctr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16.89</a:t>
                      </a:r>
                      <a:endParaRPr sz="1200">
                        <a:solidFill>
                          <a:schemeClr val="dk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25" marR="91425" marT="0" marB="0" anchor="ctr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80.12</a:t>
                      </a:r>
                      <a:endParaRPr sz="1200">
                        <a:solidFill>
                          <a:schemeClr val="dk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25" marR="91425" marT="0" marB="0" anchor="ctr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21.46</a:t>
                      </a:r>
                      <a:endParaRPr sz="1200">
                        <a:solidFill>
                          <a:schemeClr val="dk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25" marR="91425" marT="0" marB="0" anchor="ctr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305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40</a:t>
                      </a:r>
                      <a:endParaRPr sz="1200">
                        <a:solidFill>
                          <a:schemeClr val="dk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25" marR="91425" marT="0" marB="0" anchor="ctr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8.90</a:t>
                      </a:r>
                      <a:endParaRPr sz="1200">
                        <a:solidFill>
                          <a:schemeClr val="dk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25" marR="91425" marT="0" marB="0" anchor="ctr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2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26.68</a:t>
                      </a:r>
                      <a:endParaRPr sz="1200">
                        <a:solidFill>
                          <a:schemeClr val="dk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25" marR="91425" marT="0" marB="0" anchor="ctr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27.74</a:t>
                      </a:r>
                      <a:endParaRPr sz="1200">
                        <a:solidFill>
                          <a:schemeClr val="dk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25" marR="91425" marT="0" marB="0" anchor="ctr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305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30</a:t>
                      </a:r>
                      <a:endParaRPr sz="1200">
                        <a:solidFill>
                          <a:schemeClr val="dk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25" marR="91425" marT="0" marB="0" anchor="ctr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rowSpan="3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23.57</a:t>
                      </a:r>
                      <a:endParaRPr sz="1200">
                        <a:solidFill>
                          <a:schemeClr val="dk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25" marR="91425" marT="0" marB="0" anchor="ctr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305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20</a:t>
                      </a:r>
                      <a:endParaRPr sz="1200">
                        <a:solidFill>
                          <a:schemeClr val="dk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25" marR="91425" marT="0" marB="0" anchor="ctr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7.79</a:t>
                      </a:r>
                      <a:endParaRPr sz="1200">
                        <a:solidFill>
                          <a:schemeClr val="dk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25" marR="91425" marT="0" marB="0" anchor="ctr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18.70</a:t>
                      </a:r>
                      <a:endParaRPr sz="1200">
                        <a:solidFill>
                          <a:schemeClr val="dk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25" marR="91425" marT="0" marB="0" anchor="ctr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A7E4BB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305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10</a:t>
                      </a:r>
                      <a:endParaRPr sz="1200">
                        <a:solidFill>
                          <a:schemeClr val="dk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25" marR="91425" marT="0" marB="0" anchor="ctr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10.99</a:t>
                      </a:r>
                      <a:endParaRPr sz="1200">
                        <a:solidFill>
                          <a:schemeClr val="dk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25" marR="91425" marT="0" marB="0" anchor="ctr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A7E4BB">
                        <a:alpha val="50000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15.68</a:t>
                      </a:r>
                      <a:endParaRPr sz="1200">
                        <a:solidFill>
                          <a:schemeClr val="dk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25" marR="91425" marT="0" marB="0" anchor="ctr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A7E4BB">
                        <a:alpha val="50000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305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0</a:t>
                      </a:r>
                      <a:endParaRPr sz="1200">
                        <a:solidFill>
                          <a:schemeClr val="dk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25" marR="91425" marT="0" marB="0" anchor="ctr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7.85</a:t>
                      </a:r>
                      <a:endParaRPr sz="1200">
                        <a:solidFill>
                          <a:schemeClr val="dk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25" marR="91425" marT="0" marB="0" anchor="ctr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A7E4BB">
                        <a:alpha val="50000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dirty="0">
                          <a:solidFill>
                            <a:schemeClr val="dk1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11.57</a:t>
                      </a:r>
                      <a:endParaRPr sz="1200" dirty="0">
                        <a:solidFill>
                          <a:schemeClr val="dk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25" marR="91425" marT="0" marB="0" anchor="ctr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A7E4BB">
                        <a:alpha val="50000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297" name="Google Shape;297;p22"/>
          <p:cNvSpPr txBox="1"/>
          <p:nvPr/>
        </p:nvSpPr>
        <p:spPr>
          <a:xfrm>
            <a:off x="1427325" y="4266875"/>
            <a:ext cx="826700" cy="33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l-GR" sz="1200" dirty="0">
                <a:solidFill>
                  <a:srgbClr val="222E22"/>
                </a:solidFill>
                <a:latin typeface="Open Sans"/>
                <a:ea typeface="Open Sans"/>
                <a:cs typeface="Open Sans"/>
                <a:sym typeface="Open Sans"/>
              </a:rPr>
              <a:t>Αμερική</a:t>
            </a:r>
            <a:endParaRPr sz="1200" dirty="0">
              <a:solidFill>
                <a:srgbClr val="222E22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298" name="Google Shape;298;p22"/>
          <p:cNvSpPr/>
          <p:nvPr/>
        </p:nvSpPr>
        <p:spPr>
          <a:xfrm>
            <a:off x="1230175" y="4352075"/>
            <a:ext cx="162000" cy="1620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9" name="Google Shape;299;p22"/>
          <p:cNvSpPr txBox="1"/>
          <p:nvPr/>
        </p:nvSpPr>
        <p:spPr>
          <a:xfrm>
            <a:off x="2486325" y="4266875"/>
            <a:ext cx="709450" cy="33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l-GR" sz="1200" dirty="0">
                <a:solidFill>
                  <a:srgbClr val="222E22"/>
                </a:solidFill>
                <a:latin typeface="Open Sans"/>
                <a:ea typeface="Open Sans"/>
                <a:cs typeface="Open Sans"/>
                <a:sym typeface="Open Sans"/>
              </a:rPr>
              <a:t>Αγγλία</a:t>
            </a:r>
            <a:endParaRPr sz="1200" dirty="0">
              <a:solidFill>
                <a:srgbClr val="222E22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300" name="Google Shape;300;p22"/>
          <p:cNvSpPr/>
          <p:nvPr/>
        </p:nvSpPr>
        <p:spPr>
          <a:xfrm>
            <a:off x="2289175" y="4352075"/>
            <a:ext cx="162000" cy="1620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1" name="Google Shape;301;p22"/>
          <p:cNvSpPr txBox="1"/>
          <p:nvPr/>
        </p:nvSpPr>
        <p:spPr>
          <a:xfrm>
            <a:off x="3659325" y="4266875"/>
            <a:ext cx="978300" cy="33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l-GR" sz="1200" dirty="0">
                <a:solidFill>
                  <a:srgbClr val="222E22"/>
                </a:solidFill>
                <a:latin typeface="Open Sans"/>
                <a:ea typeface="Open Sans"/>
                <a:cs typeface="Open Sans"/>
                <a:sym typeface="Open Sans"/>
              </a:rPr>
              <a:t>Ελλάδα</a:t>
            </a:r>
            <a:endParaRPr sz="1200" dirty="0">
              <a:solidFill>
                <a:srgbClr val="222E22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302" name="Google Shape;302;p22"/>
          <p:cNvSpPr/>
          <p:nvPr/>
        </p:nvSpPr>
        <p:spPr>
          <a:xfrm>
            <a:off x="3411775" y="4352075"/>
            <a:ext cx="162000" cy="162000"/>
          </a:xfrm>
          <a:prstGeom prst="ellipse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3" name="Google Shape;303;p22"/>
          <p:cNvSpPr txBox="1"/>
          <p:nvPr/>
        </p:nvSpPr>
        <p:spPr>
          <a:xfrm>
            <a:off x="4771975" y="4266875"/>
            <a:ext cx="978300" cy="33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l-GR" sz="1200" dirty="0">
                <a:solidFill>
                  <a:srgbClr val="222E22"/>
                </a:solidFill>
                <a:latin typeface="Open Sans"/>
                <a:ea typeface="Open Sans"/>
                <a:cs typeface="Open Sans"/>
                <a:sym typeface="Open Sans"/>
              </a:rPr>
              <a:t>Γαλλία</a:t>
            </a:r>
            <a:endParaRPr sz="1200" dirty="0">
              <a:solidFill>
                <a:srgbClr val="222E22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304" name="Google Shape;304;p22"/>
          <p:cNvSpPr/>
          <p:nvPr/>
        </p:nvSpPr>
        <p:spPr>
          <a:xfrm>
            <a:off x="4574825" y="4352075"/>
            <a:ext cx="162000" cy="162000"/>
          </a:xfrm>
          <a:prstGeom prst="ellips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5" name="Google Shape;305;p22"/>
          <p:cNvSpPr txBox="1"/>
          <p:nvPr/>
        </p:nvSpPr>
        <p:spPr>
          <a:xfrm>
            <a:off x="5946350" y="4267025"/>
            <a:ext cx="978300" cy="33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l-GR" sz="1200" dirty="0">
                <a:solidFill>
                  <a:srgbClr val="222E22"/>
                </a:solidFill>
                <a:latin typeface="Open Sans"/>
                <a:ea typeface="Open Sans"/>
                <a:cs typeface="Open Sans"/>
                <a:sym typeface="Open Sans"/>
              </a:rPr>
              <a:t>Κίνα</a:t>
            </a:r>
            <a:endParaRPr sz="1200" dirty="0">
              <a:solidFill>
                <a:srgbClr val="222E22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306" name="Google Shape;306;p22"/>
          <p:cNvSpPr/>
          <p:nvPr/>
        </p:nvSpPr>
        <p:spPr>
          <a:xfrm>
            <a:off x="5605200" y="4352225"/>
            <a:ext cx="162000" cy="162000"/>
          </a:xfrm>
          <a:prstGeom prst="ellipse">
            <a:avLst/>
          </a:prstGeom>
          <a:solidFill>
            <a:srgbClr val="A7E4BB">
              <a:alpha val="5000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Google Shape;261;p20"/>
          <p:cNvSpPr txBox="1">
            <a:spLocks noGrp="1"/>
          </p:cNvSpPr>
          <p:nvPr>
            <p:ph type="title"/>
          </p:nvPr>
        </p:nvSpPr>
        <p:spPr>
          <a:xfrm>
            <a:off x="868279" y="557861"/>
            <a:ext cx="2796521" cy="625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l-GR" sz="2000" dirty="0"/>
              <a:t>Η εξέλιξη της εφεύρεσής του σήμερα</a:t>
            </a:r>
            <a:endParaRPr sz="2000" dirty="0"/>
          </a:p>
        </p:txBody>
      </p:sp>
      <p:sp>
        <p:nvSpPr>
          <p:cNvPr id="262" name="Google Shape;262;p20"/>
          <p:cNvSpPr txBox="1">
            <a:spLocks noGrp="1"/>
          </p:cNvSpPr>
          <p:nvPr>
            <p:ph type="subTitle" idx="1"/>
          </p:nvPr>
        </p:nvSpPr>
        <p:spPr>
          <a:xfrm>
            <a:off x="713650" y="1224694"/>
            <a:ext cx="3237027" cy="3215938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5240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</a:pPr>
            <a:r>
              <a:rPr lang="el-GR" sz="1600" dirty="0"/>
              <a:t>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.</a:t>
            </a:r>
            <a:endParaRPr sz="1600" dirty="0"/>
          </a:p>
        </p:txBody>
      </p:sp>
      <p:grpSp>
        <p:nvGrpSpPr>
          <p:cNvPr id="263" name="Google Shape;263;p20"/>
          <p:cNvGrpSpPr/>
          <p:nvPr/>
        </p:nvGrpSpPr>
        <p:grpSpPr>
          <a:xfrm>
            <a:off x="6789213" y="4068088"/>
            <a:ext cx="1933888" cy="689125"/>
            <a:chOff x="6789213" y="4068088"/>
            <a:chExt cx="1933888" cy="689125"/>
          </a:xfrm>
        </p:grpSpPr>
        <p:sp>
          <p:nvSpPr>
            <p:cNvPr id="264" name="Google Shape;264;p20"/>
            <p:cNvSpPr/>
            <p:nvPr/>
          </p:nvSpPr>
          <p:spPr>
            <a:xfrm rot="5400000">
              <a:off x="6789363" y="4441463"/>
              <a:ext cx="315600" cy="315900"/>
            </a:xfrm>
            <a:prstGeom prst="ellipse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265" name="Google Shape;265;p20"/>
            <p:cNvGrpSpPr/>
            <p:nvPr/>
          </p:nvGrpSpPr>
          <p:grpSpPr>
            <a:xfrm flipH="1">
              <a:off x="8104900" y="4068088"/>
              <a:ext cx="618200" cy="592800"/>
              <a:chOff x="5577950" y="722125"/>
              <a:chExt cx="618200" cy="592800"/>
            </a:xfrm>
          </p:grpSpPr>
          <p:sp>
            <p:nvSpPr>
              <p:cNvPr id="266" name="Google Shape;266;p20"/>
              <p:cNvSpPr/>
              <p:nvPr/>
            </p:nvSpPr>
            <p:spPr>
              <a:xfrm rot="5400000">
                <a:off x="5578100" y="790975"/>
                <a:ext cx="523800" cy="524100"/>
              </a:xfrm>
              <a:prstGeom prst="ellipse">
                <a:avLst/>
              </a:prstGeom>
              <a:solidFill>
                <a:schemeClr val="lt2"/>
              </a:solidFill>
              <a:ln>
                <a:noFill/>
              </a:ln>
              <a:effectLst>
                <a:outerShdw blurRad="57150" dist="19050" dir="5400000" algn="bl" rotWithShape="0">
                  <a:schemeClr val="dk1">
                    <a:alpha val="30000"/>
                  </a:scheme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7" name="Google Shape;267;p20"/>
              <p:cNvSpPr/>
              <p:nvPr/>
            </p:nvSpPr>
            <p:spPr>
              <a:xfrm rot="5400000">
                <a:off x="5672200" y="721975"/>
                <a:ext cx="523800" cy="524100"/>
              </a:xfrm>
              <a:prstGeom prst="ellipse">
                <a:avLst/>
              </a:prstGeom>
              <a:noFill/>
              <a:ln w="19050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13" name="TextBox 12">
            <a:extLst>
              <a:ext uri="{FF2B5EF4-FFF2-40B4-BE49-F238E27FC236}">
                <a16:creationId xmlns:a16="http://schemas.microsoft.com/office/drawing/2014/main" id="{0FA1E6A1-10B1-40E3-86A0-CEE677C358B1}"/>
              </a:ext>
            </a:extLst>
          </p:cNvPr>
          <p:cNvSpPr txBox="1"/>
          <p:nvPr/>
        </p:nvSpPr>
        <p:spPr>
          <a:xfrm>
            <a:off x="4275993" y="1317359"/>
            <a:ext cx="3237027" cy="26776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5240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</a:pPr>
            <a:r>
              <a:rPr lang="el-GR" dirty="0"/>
              <a:t>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</a:t>
            </a:r>
            <a:endParaRPr lang="el-GR" sz="1400" dirty="0"/>
          </a:p>
        </p:txBody>
      </p:sp>
      <p:sp>
        <p:nvSpPr>
          <p:cNvPr id="10" name="Google Shape;261;p20">
            <a:extLst>
              <a:ext uri="{FF2B5EF4-FFF2-40B4-BE49-F238E27FC236}">
                <a16:creationId xmlns:a16="http://schemas.microsoft.com/office/drawing/2014/main" id="{C6367CBB-5DEE-493A-923D-E56EE980DC9D}"/>
              </a:ext>
            </a:extLst>
          </p:cNvPr>
          <p:cNvSpPr txBox="1">
            <a:spLocks/>
          </p:cNvSpPr>
          <p:nvPr/>
        </p:nvSpPr>
        <p:spPr>
          <a:xfrm>
            <a:off x="4496245" y="595755"/>
            <a:ext cx="2796521" cy="62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Orelega One"/>
              <a:buNone/>
              <a:defRPr sz="3500" b="0" i="0" u="none" strike="noStrike" cap="none">
                <a:solidFill>
                  <a:schemeClr val="dk1"/>
                </a:solidFill>
                <a:latin typeface="Orelega One"/>
                <a:ea typeface="Orelega One"/>
                <a:cs typeface="Orelega One"/>
                <a:sym typeface="Orelega One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Orelega One"/>
              <a:buNone/>
              <a:defRPr sz="3500" b="0" i="0" u="none" strike="noStrike" cap="none">
                <a:solidFill>
                  <a:schemeClr val="dk1"/>
                </a:solidFill>
                <a:latin typeface="Orelega One"/>
                <a:ea typeface="Orelega One"/>
                <a:cs typeface="Orelega One"/>
                <a:sym typeface="Orelega One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Orelega One"/>
              <a:buNone/>
              <a:defRPr sz="3500" b="0" i="0" u="none" strike="noStrike" cap="none">
                <a:solidFill>
                  <a:schemeClr val="dk1"/>
                </a:solidFill>
                <a:latin typeface="Orelega One"/>
                <a:ea typeface="Orelega One"/>
                <a:cs typeface="Orelega One"/>
                <a:sym typeface="Orelega One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Orelega One"/>
              <a:buNone/>
              <a:defRPr sz="3500" b="0" i="0" u="none" strike="noStrike" cap="none">
                <a:solidFill>
                  <a:schemeClr val="dk1"/>
                </a:solidFill>
                <a:latin typeface="Orelega One"/>
                <a:ea typeface="Orelega One"/>
                <a:cs typeface="Orelega One"/>
                <a:sym typeface="Orelega One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Orelega One"/>
              <a:buNone/>
              <a:defRPr sz="3500" b="0" i="0" u="none" strike="noStrike" cap="none">
                <a:solidFill>
                  <a:schemeClr val="dk1"/>
                </a:solidFill>
                <a:latin typeface="Orelega One"/>
                <a:ea typeface="Orelega One"/>
                <a:cs typeface="Orelega One"/>
                <a:sym typeface="Orelega One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Orelega One"/>
              <a:buNone/>
              <a:defRPr sz="3500" b="0" i="0" u="none" strike="noStrike" cap="none">
                <a:solidFill>
                  <a:schemeClr val="dk1"/>
                </a:solidFill>
                <a:latin typeface="Orelega One"/>
                <a:ea typeface="Orelega One"/>
                <a:cs typeface="Orelega One"/>
                <a:sym typeface="Orelega One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Orelega One"/>
              <a:buNone/>
              <a:defRPr sz="3500" b="0" i="0" u="none" strike="noStrike" cap="none">
                <a:solidFill>
                  <a:schemeClr val="dk1"/>
                </a:solidFill>
                <a:latin typeface="Orelega One"/>
                <a:ea typeface="Orelega One"/>
                <a:cs typeface="Orelega One"/>
                <a:sym typeface="Orelega One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Orelega One"/>
              <a:buNone/>
              <a:defRPr sz="3500" b="0" i="0" u="none" strike="noStrike" cap="none">
                <a:solidFill>
                  <a:schemeClr val="dk1"/>
                </a:solidFill>
                <a:latin typeface="Orelega One"/>
                <a:ea typeface="Orelega One"/>
                <a:cs typeface="Orelega One"/>
                <a:sym typeface="Orelega One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Orelega One"/>
              <a:buNone/>
              <a:defRPr sz="3500" b="0" i="0" u="none" strike="noStrike" cap="none">
                <a:solidFill>
                  <a:schemeClr val="dk1"/>
                </a:solidFill>
                <a:latin typeface="Orelega One"/>
                <a:ea typeface="Orelega One"/>
                <a:cs typeface="Orelega One"/>
                <a:sym typeface="Orelega One"/>
              </a:defRPr>
            </a:lvl9pPr>
          </a:lstStyle>
          <a:p>
            <a:r>
              <a:rPr lang="el-GR" sz="2000" dirty="0"/>
              <a:t>Η πιθανή εξέλιξη της εφεύρεσής στο μέλλον.</a:t>
            </a:r>
          </a:p>
        </p:txBody>
      </p:sp>
    </p:spTree>
    <p:extLst>
      <p:ext uri="{BB962C8B-B14F-4D97-AF65-F5344CB8AC3E}">
        <p14:creationId xmlns:p14="http://schemas.microsoft.com/office/powerpoint/2010/main" val="35450712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Google Shape;261;p20"/>
          <p:cNvSpPr txBox="1">
            <a:spLocks noGrp="1"/>
          </p:cNvSpPr>
          <p:nvPr>
            <p:ph type="title"/>
          </p:nvPr>
        </p:nvSpPr>
        <p:spPr>
          <a:xfrm>
            <a:off x="868279" y="557861"/>
            <a:ext cx="6958121" cy="625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l-GR" sz="2800" dirty="0"/>
              <a:t>Φωτογραφίες από τη ζωή και το έργο του</a:t>
            </a:r>
            <a:endParaRPr sz="2800" dirty="0"/>
          </a:p>
        </p:txBody>
      </p:sp>
      <p:grpSp>
        <p:nvGrpSpPr>
          <p:cNvPr id="263" name="Google Shape;263;p20"/>
          <p:cNvGrpSpPr/>
          <p:nvPr/>
        </p:nvGrpSpPr>
        <p:grpSpPr>
          <a:xfrm>
            <a:off x="6789213" y="4068088"/>
            <a:ext cx="1933888" cy="689125"/>
            <a:chOff x="6789213" y="4068088"/>
            <a:chExt cx="1933888" cy="689125"/>
          </a:xfrm>
        </p:grpSpPr>
        <p:sp>
          <p:nvSpPr>
            <p:cNvPr id="264" name="Google Shape;264;p20"/>
            <p:cNvSpPr/>
            <p:nvPr/>
          </p:nvSpPr>
          <p:spPr>
            <a:xfrm rot="5400000">
              <a:off x="6789363" y="4441463"/>
              <a:ext cx="315600" cy="315900"/>
            </a:xfrm>
            <a:prstGeom prst="ellipse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265" name="Google Shape;265;p20"/>
            <p:cNvGrpSpPr/>
            <p:nvPr/>
          </p:nvGrpSpPr>
          <p:grpSpPr>
            <a:xfrm flipH="1">
              <a:off x="8104900" y="4068088"/>
              <a:ext cx="618200" cy="592800"/>
              <a:chOff x="5577950" y="722125"/>
              <a:chExt cx="618200" cy="592800"/>
            </a:xfrm>
          </p:grpSpPr>
          <p:sp>
            <p:nvSpPr>
              <p:cNvPr id="266" name="Google Shape;266;p20"/>
              <p:cNvSpPr/>
              <p:nvPr/>
            </p:nvSpPr>
            <p:spPr>
              <a:xfrm rot="5400000">
                <a:off x="5578100" y="790975"/>
                <a:ext cx="523800" cy="524100"/>
              </a:xfrm>
              <a:prstGeom prst="ellipse">
                <a:avLst/>
              </a:prstGeom>
              <a:solidFill>
                <a:schemeClr val="lt2"/>
              </a:solidFill>
              <a:ln>
                <a:noFill/>
              </a:ln>
              <a:effectLst>
                <a:outerShdw blurRad="57150" dist="19050" dir="5400000" algn="bl" rotWithShape="0">
                  <a:schemeClr val="dk1">
                    <a:alpha val="30000"/>
                  </a:scheme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7" name="Google Shape;267;p20"/>
              <p:cNvSpPr/>
              <p:nvPr/>
            </p:nvSpPr>
            <p:spPr>
              <a:xfrm rot="5400000">
                <a:off x="5672200" y="721975"/>
                <a:ext cx="523800" cy="524100"/>
              </a:xfrm>
              <a:prstGeom prst="ellipse">
                <a:avLst/>
              </a:prstGeom>
              <a:noFill/>
              <a:ln w="19050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810414278"/>
      </p:ext>
    </p:extLst>
  </p:cSld>
  <p:clrMapOvr>
    <a:masterClrMapping/>
  </p:clrMapOvr>
</p:sld>
</file>

<file path=ppt/theme/theme1.xml><?xml version="1.0" encoding="utf-8"?>
<a:theme xmlns:a="http://schemas.openxmlformats.org/drawingml/2006/main" name="Wind Energy Installation Areas Meeting Infographics by Slidesgo">
  <a:themeElements>
    <a:clrScheme name="Simple Light">
      <a:dk1>
        <a:srgbClr val="222E22"/>
      </a:dk1>
      <a:lt1>
        <a:srgbClr val="F3F3F3"/>
      </a:lt1>
      <a:dk2>
        <a:srgbClr val="A7E4BB"/>
      </a:dk2>
      <a:lt2>
        <a:srgbClr val="76BEAD"/>
      </a:lt2>
      <a:accent1>
        <a:srgbClr val="80B8CE"/>
      </a:accent1>
      <a:accent2>
        <a:srgbClr val="FFBE93"/>
      </a:accent2>
      <a:accent3>
        <a:srgbClr val="FFFFFF"/>
      </a:accent3>
      <a:accent4>
        <a:srgbClr val="FFFFFF"/>
      </a:accent4>
      <a:accent5>
        <a:srgbClr val="FFFFFF"/>
      </a:accent5>
      <a:accent6>
        <a:srgbClr val="FFFFFF"/>
      </a:accent6>
      <a:hlink>
        <a:srgbClr val="222E22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297</Words>
  <Application>Microsoft Office PowerPoint</Application>
  <PresentationFormat>Προβολή στην οθόνη (16:9)</PresentationFormat>
  <Paragraphs>96</Paragraphs>
  <Slides>12</Slides>
  <Notes>10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5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12</vt:i4>
      </vt:variant>
    </vt:vector>
  </HeadingPairs>
  <TitlesOfParts>
    <vt:vector size="18" baseType="lpstr">
      <vt:lpstr>Anaheim</vt:lpstr>
      <vt:lpstr>Arial</vt:lpstr>
      <vt:lpstr>Open Sans</vt:lpstr>
      <vt:lpstr>Orelega One</vt:lpstr>
      <vt:lpstr>Roboto Condensed Light</vt:lpstr>
      <vt:lpstr>Wind Energy Installation Areas Meeting Infographics by Slidesgo</vt:lpstr>
      <vt:lpstr>ΜΑΘΗΜΑ: ΤΕΧΝΟΛΟΓΙΑ ΘΕΜΑ: Ένας εφευρέτης και ο βίος του  ΟΝΟΜΑΤΕΠΩΝΥΜΟ Υπεύθυνη Εκπαιδευτικός</vt:lpstr>
      <vt:lpstr>ΠΕΡΙΕΧΟΜΕΝΑ</vt:lpstr>
      <vt:lpstr>Σύντομη περιγραφή</vt:lpstr>
      <vt:lpstr>Ιστορικά στοιχεία- Βιογραφικό εφευρέτη</vt:lpstr>
      <vt:lpstr>Χρήσεις του αντικειμένου (της εφεύρεσής του)</vt:lpstr>
      <vt:lpstr>Πλεονεκτήματα - Μειονεκτήματα</vt:lpstr>
      <vt:lpstr>Ενδεικτικός πίνακας δεδομένων-  [Απήχηση της εφεύρεσής παγκοσμίως]</vt:lpstr>
      <vt:lpstr>Η εξέλιξη της εφεύρεσής του σήμερα</vt:lpstr>
      <vt:lpstr>Φωτογραφίες από τη ζωή και το έργο του</vt:lpstr>
      <vt:lpstr>Παρουσίαση του PowerPoint</vt:lpstr>
      <vt:lpstr>Βιβλιογραφικές Αναφορές</vt:lpstr>
      <vt:lpstr>Γενικές Οδηγίες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ΜΑΘΗΜΑ: ΤΕΧΝΟΛΟΓΙΑ ΘΕΜΑ: …………………….  ΟΝΟΜΑΤΕΠΩΝΥΜΟ Υπεύθυνη Εκπαιδευτικός</dc:title>
  <dc:creator>Lena Ntelia</dc:creator>
  <cp:lastModifiedBy>Lena Ntelia</cp:lastModifiedBy>
  <cp:revision>9</cp:revision>
  <dcterms:modified xsi:type="dcterms:W3CDTF">2023-10-02T07:30:46Z</dcterms:modified>
</cp:coreProperties>
</file>